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223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398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1803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2740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1485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75821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1611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87545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875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2208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1654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3113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9326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145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0449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1414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6520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E0CC5D-B1F6-4CA4-866F-E1B072F1937A}" type="datetimeFigureOut">
              <a:rPr lang="en-AU" smtClean="0"/>
              <a:t>12/03/2024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661636C-FF16-4173-8CB4-B96EEFC287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4856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9453" y="2105203"/>
            <a:ext cx="7394973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7200" dirty="0" smtClean="0"/>
              <a:t>Humble Service </a:t>
            </a:r>
          </a:p>
          <a:p>
            <a:r>
              <a:rPr lang="en-AU" sz="1250" dirty="0" smtClean="0">
                <a:latin typeface="Century Gothic" panose="020B0502020202020204" pitchFamily="34" charset="0"/>
              </a:rPr>
              <a:t>© </a:t>
            </a:r>
            <a:r>
              <a:rPr lang="en-AU" sz="1250" dirty="0" smtClean="0"/>
              <a:t>Gerry Vytilingam2024 All rights reserved. Used with permission in the Diocese of Ballarat   </a:t>
            </a:r>
          </a:p>
          <a:p>
            <a:endParaRPr lang="en-AU" sz="7200" dirty="0"/>
          </a:p>
        </p:txBody>
      </p:sp>
    </p:spTree>
    <p:extLst>
      <p:ext uri="{BB962C8B-B14F-4D97-AF65-F5344CB8AC3E}">
        <p14:creationId xmlns:p14="http://schemas.microsoft.com/office/powerpoint/2010/main" val="243004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36143" y="315314"/>
            <a:ext cx="10182596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400" dirty="0" smtClean="0"/>
              <a:t>From the Murray to the Sea</a:t>
            </a:r>
          </a:p>
          <a:p>
            <a:r>
              <a:rPr lang="en-AU" sz="4400" dirty="0" smtClean="0"/>
              <a:t>We hear the Gospel call us</a:t>
            </a:r>
          </a:p>
          <a:p>
            <a:r>
              <a:rPr lang="en-AU" sz="4400" dirty="0" smtClean="0"/>
              <a:t>Gathered to listen to the Spirit </a:t>
            </a:r>
          </a:p>
          <a:p>
            <a:r>
              <a:rPr lang="en-AU" sz="4400" dirty="0" smtClean="0"/>
              <a:t>Moving our hearts to serve</a:t>
            </a:r>
          </a:p>
          <a:p>
            <a:r>
              <a:rPr lang="en-AU" sz="4400" dirty="0" smtClean="0"/>
              <a:t>The cracks in the boat </a:t>
            </a:r>
          </a:p>
          <a:p>
            <a:r>
              <a:rPr lang="en-AU" sz="4400" dirty="0"/>
              <a:t>T</a:t>
            </a:r>
            <a:r>
              <a:rPr lang="en-AU" sz="4400" dirty="0" smtClean="0"/>
              <a:t>hey won’t break us</a:t>
            </a:r>
          </a:p>
          <a:p>
            <a:r>
              <a:rPr lang="en-AU" sz="4400" dirty="0" smtClean="0"/>
              <a:t>The seasons of drought will awake us</a:t>
            </a:r>
          </a:p>
          <a:p>
            <a:r>
              <a:rPr lang="en-AU" sz="4400" dirty="0" smtClean="0"/>
              <a:t>That there are footsteps </a:t>
            </a:r>
          </a:p>
          <a:p>
            <a:r>
              <a:rPr lang="en-AU" sz="4400" dirty="0" smtClean="0"/>
              <a:t>beside us in the sand </a:t>
            </a:r>
            <a:endParaRPr lang="en-AU" sz="7200" dirty="0"/>
          </a:p>
        </p:txBody>
      </p:sp>
    </p:spTree>
    <p:extLst>
      <p:ext uri="{BB962C8B-B14F-4D97-AF65-F5344CB8AC3E}">
        <p14:creationId xmlns:p14="http://schemas.microsoft.com/office/powerpoint/2010/main" val="222688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0228" y="1521544"/>
            <a:ext cx="11322330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400" dirty="0" smtClean="0"/>
              <a:t>Our God is a God who provides and</a:t>
            </a:r>
          </a:p>
          <a:p>
            <a:r>
              <a:rPr lang="en-AU" sz="4400" dirty="0" smtClean="0"/>
              <a:t>We see that there’s beauty enlightening</a:t>
            </a:r>
          </a:p>
          <a:p>
            <a:r>
              <a:rPr lang="en-AU" sz="4400" dirty="0" smtClean="0"/>
              <a:t>The darkest of shadows </a:t>
            </a:r>
          </a:p>
          <a:p>
            <a:r>
              <a:rPr lang="en-AU" sz="4400" dirty="0" smtClean="0"/>
              <a:t>through mercy and with love</a:t>
            </a:r>
            <a:endParaRPr lang="en-AU" sz="7200" dirty="0"/>
          </a:p>
        </p:txBody>
      </p:sp>
    </p:spTree>
    <p:extLst>
      <p:ext uri="{BB962C8B-B14F-4D97-AF65-F5344CB8AC3E}">
        <p14:creationId xmlns:p14="http://schemas.microsoft.com/office/powerpoint/2010/main" val="135123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1785" y="0"/>
            <a:ext cx="8856912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400" dirty="0" smtClean="0"/>
              <a:t>We reach out in humble service</a:t>
            </a:r>
          </a:p>
          <a:p>
            <a:r>
              <a:rPr lang="en-AU" sz="4400" dirty="0" smtClean="0"/>
              <a:t>Sharing what we have </a:t>
            </a:r>
          </a:p>
          <a:p>
            <a:r>
              <a:rPr lang="en-AU" sz="4400" dirty="0" smtClean="0"/>
              <a:t>with one another</a:t>
            </a:r>
          </a:p>
          <a:p>
            <a:r>
              <a:rPr lang="en-AU" sz="4400" dirty="0" smtClean="0"/>
              <a:t>Humble service</a:t>
            </a:r>
          </a:p>
          <a:p>
            <a:r>
              <a:rPr lang="en-AU" sz="4400" dirty="0" smtClean="0"/>
              <a:t>Reaching out as </a:t>
            </a:r>
          </a:p>
          <a:p>
            <a:r>
              <a:rPr lang="en-AU" sz="4400" dirty="0" smtClean="0"/>
              <a:t>sisters and as brothers</a:t>
            </a:r>
          </a:p>
          <a:p>
            <a:r>
              <a:rPr lang="en-AU" sz="4400" dirty="0" smtClean="0"/>
              <a:t>Jesus is the same </a:t>
            </a:r>
          </a:p>
          <a:p>
            <a:r>
              <a:rPr lang="en-AU" sz="4400" dirty="0" smtClean="0"/>
              <a:t>Yesterday today and forever </a:t>
            </a:r>
          </a:p>
          <a:p>
            <a:r>
              <a:rPr lang="en-AU" sz="4400" dirty="0" smtClean="0"/>
              <a:t>oh wo ah</a:t>
            </a:r>
          </a:p>
          <a:p>
            <a:r>
              <a:rPr lang="en-AU" sz="4400" dirty="0" smtClean="0"/>
              <a:t>Humble service </a:t>
            </a:r>
            <a:endParaRPr lang="en-AU" sz="7200" dirty="0"/>
          </a:p>
        </p:txBody>
      </p:sp>
    </p:spTree>
    <p:extLst>
      <p:ext uri="{BB962C8B-B14F-4D97-AF65-F5344CB8AC3E}">
        <p14:creationId xmlns:p14="http://schemas.microsoft.com/office/powerpoint/2010/main" val="392870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36143" y="315314"/>
            <a:ext cx="10453503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400" dirty="0" smtClean="0"/>
              <a:t>From the lake and to the fields</a:t>
            </a:r>
          </a:p>
          <a:p>
            <a:r>
              <a:rPr lang="en-AU" sz="4400" dirty="0" smtClean="0"/>
              <a:t>We see the harvest of creation</a:t>
            </a:r>
          </a:p>
          <a:p>
            <a:r>
              <a:rPr lang="en-AU" sz="4400" dirty="0" smtClean="0"/>
              <a:t>Following the call to justice </a:t>
            </a:r>
          </a:p>
          <a:p>
            <a:r>
              <a:rPr lang="en-AU" sz="4400" dirty="0" smtClean="0"/>
              <a:t>Being Christ’s hands and feet</a:t>
            </a:r>
          </a:p>
          <a:p>
            <a:r>
              <a:rPr lang="en-AU" sz="4400" dirty="0" smtClean="0"/>
              <a:t>The cracks in the boat </a:t>
            </a:r>
          </a:p>
          <a:p>
            <a:r>
              <a:rPr lang="en-AU" sz="4400" dirty="0" smtClean="0"/>
              <a:t>they won’t break us</a:t>
            </a:r>
          </a:p>
          <a:p>
            <a:r>
              <a:rPr lang="en-AU" sz="4400" dirty="0" smtClean="0"/>
              <a:t>The seasons of drought will awake us</a:t>
            </a:r>
          </a:p>
          <a:p>
            <a:r>
              <a:rPr lang="en-AU" sz="4400" dirty="0" smtClean="0"/>
              <a:t>That there are footsteps </a:t>
            </a:r>
          </a:p>
          <a:p>
            <a:r>
              <a:rPr lang="en-AU" sz="4400" dirty="0" smtClean="0"/>
              <a:t>beside us in the sand </a:t>
            </a:r>
            <a:endParaRPr lang="en-AU" sz="7200" dirty="0"/>
          </a:p>
        </p:txBody>
      </p:sp>
    </p:spTree>
    <p:extLst>
      <p:ext uri="{BB962C8B-B14F-4D97-AF65-F5344CB8AC3E}">
        <p14:creationId xmlns:p14="http://schemas.microsoft.com/office/powerpoint/2010/main" val="28835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0228" y="1521544"/>
            <a:ext cx="11322330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400" dirty="0" smtClean="0"/>
              <a:t>Our God is a God who provides and</a:t>
            </a:r>
          </a:p>
          <a:p>
            <a:r>
              <a:rPr lang="en-AU" sz="4400" dirty="0" smtClean="0"/>
              <a:t>We see that there’s beauty enlightening</a:t>
            </a:r>
          </a:p>
          <a:p>
            <a:r>
              <a:rPr lang="en-AU" sz="4400" dirty="0" smtClean="0"/>
              <a:t>The darkest of shadows </a:t>
            </a:r>
          </a:p>
          <a:p>
            <a:r>
              <a:rPr lang="en-AU" sz="4400" dirty="0" smtClean="0"/>
              <a:t>through mercy and with love</a:t>
            </a:r>
            <a:endParaRPr lang="en-AU" sz="7200" dirty="0"/>
          </a:p>
        </p:txBody>
      </p:sp>
    </p:spTree>
    <p:extLst>
      <p:ext uri="{BB962C8B-B14F-4D97-AF65-F5344CB8AC3E}">
        <p14:creationId xmlns:p14="http://schemas.microsoft.com/office/powerpoint/2010/main" val="206863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1785" y="0"/>
            <a:ext cx="8856912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400" dirty="0" smtClean="0"/>
              <a:t>We reach out in humble service</a:t>
            </a:r>
          </a:p>
          <a:p>
            <a:r>
              <a:rPr lang="en-AU" sz="4400" dirty="0" smtClean="0"/>
              <a:t>Sharing what we have </a:t>
            </a:r>
          </a:p>
          <a:p>
            <a:r>
              <a:rPr lang="en-AU" sz="4400" dirty="0" smtClean="0"/>
              <a:t>with one another</a:t>
            </a:r>
          </a:p>
          <a:p>
            <a:r>
              <a:rPr lang="en-AU" sz="4400" dirty="0" smtClean="0"/>
              <a:t>Humble service</a:t>
            </a:r>
          </a:p>
          <a:p>
            <a:r>
              <a:rPr lang="en-AU" sz="4400" dirty="0" smtClean="0"/>
              <a:t>Reaching out as </a:t>
            </a:r>
          </a:p>
          <a:p>
            <a:r>
              <a:rPr lang="en-AU" sz="4400" dirty="0" smtClean="0"/>
              <a:t>sisters and as brothers</a:t>
            </a:r>
          </a:p>
          <a:p>
            <a:r>
              <a:rPr lang="en-AU" sz="4400" dirty="0" smtClean="0"/>
              <a:t>Jesus is the same </a:t>
            </a:r>
          </a:p>
          <a:p>
            <a:r>
              <a:rPr lang="en-AU" sz="4400" dirty="0" smtClean="0"/>
              <a:t>Yesterday today and forever </a:t>
            </a:r>
          </a:p>
          <a:p>
            <a:r>
              <a:rPr lang="en-AU" sz="4400" dirty="0" smtClean="0"/>
              <a:t>oh wo ah</a:t>
            </a:r>
          </a:p>
          <a:p>
            <a:r>
              <a:rPr lang="en-AU" sz="4400" dirty="0" smtClean="0"/>
              <a:t>Humble service </a:t>
            </a:r>
            <a:endParaRPr lang="en-AU" sz="7200" dirty="0"/>
          </a:p>
        </p:txBody>
      </p:sp>
    </p:spTree>
    <p:extLst>
      <p:ext uri="{BB962C8B-B14F-4D97-AF65-F5344CB8AC3E}">
        <p14:creationId xmlns:p14="http://schemas.microsoft.com/office/powerpoint/2010/main" val="172072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79334" y="0"/>
            <a:ext cx="9023624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400" dirty="0" smtClean="0"/>
              <a:t>We remember the past</a:t>
            </a:r>
          </a:p>
          <a:p>
            <a:r>
              <a:rPr lang="en-AU" sz="4400" dirty="0" smtClean="0"/>
              <a:t>We live in the present</a:t>
            </a:r>
          </a:p>
          <a:p>
            <a:r>
              <a:rPr lang="en-AU" sz="4400" dirty="0" smtClean="0"/>
              <a:t>We look to a brighter future</a:t>
            </a:r>
          </a:p>
          <a:p>
            <a:r>
              <a:rPr lang="en-AU" sz="4400" dirty="0" smtClean="0"/>
              <a:t>We trust in Jesus who’s the same</a:t>
            </a:r>
          </a:p>
          <a:p>
            <a:r>
              <a:rPr lang="en-AU" sz="4400" dirty="0" smtClean="0"/>
              <a:t>Yesterday, today and forever</a:t>
            </a:r>
          </a:p>
          <a:p>
            <a:pPr lvl="0"/>
            <a:r>
              <a:rPr lang="en-AU" sz="4400" dirty="0">
                <a:solidFill>
                  <a:prstClr val="white"/>
                </a:solidFill>
              </a:rPr>
              <a:t>We remember the past</a:t>
            </a:r>
          </a:p>
          <a:p>
            <a:pPr lvl="0"/>
            <a:r>
              <a:rPr lang="en-AU" sz="4400" dirty="0">
                <a:solidFill>
                  <a:prstClr val="white"/>
                </a:solidFill>
              </a:rPr>
              <a:t>We live in the present</a:t>
            </a:r>
          </a:p>
          <a:p>
            <a:pPr lvl="0"/>
            <a:r>
              <a:rPr lang="en-AU" sz="4400" dirty="0">
                <a:solidFill>
                  <a:prstClr val="white"/>
                </a:solidFill>
              </a:rPr>
              <a:t>We look to a brighter future</a:t>
            </a:r>
          </a:p>
          <a:p>
            <a:pPr lvl="0"/>
            <a:r>
              <a:rPr lang="en-AU" sz="4400" dirty="0">
                <a:solidFill>
                  <a:prstClr val="white"/>
                </a:solidFill>
              </a:rPr>
              <a:t>We trust in Jesus who’s the same</a:t>
            </a:r>
          </a:p>
          <a:p>
            <a:pPr lvl="0"/>
            <a:r>
              <a:rPr lang="en-AU" sz="4400" dirty="0">
                <a:solidFill>
                  <a:prstClr val="white"/>
                </a:solidFill>
              </a:rPr>
              <a:t>Yesterday, today and </a:t>
            </a:r>
            <a:r>
              <a:rPr lang="en-AU" sz="4400" dirty="0" smtClean="0">
                <a:solidFill>
                  <a:prstClr val="white"/>
                </a:solidFill>
              </a:rPr>
              <a:t>forever </a:t>
            </a:r>
            <a:endParaRPr lang="en-AU" sz="7200" dirty="0"/>
          </a:p>
        </p:txBody>
      </p:sp>
    </p:spTree>
    <p:extLst>
      <p:ext uri="{BB962C8B-B14F-4D97-AF65-F5344CB8AC3E}">
        <p14:creationId xmlns:p14="http://schemas.microsoft.com/office/powerpoint/2010/main" val="365435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68440" y="1507787"/>
            <a:ext cx="8856912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400" dirty="0" smtClean="0"/>
              <a:t>We reach out in humble service</a:t>
            </a:r>
          </a:p>
          <a:p>
            <a:r>
              <a:rPr lang="en-AU" sz="4400" dirty="0" smtClean="0"/>
              <a:t>Jesus is the same</a:t>
            </a:r>
          </a:p>
          <a:p>
            <a:r>
              <a:rPr lang="en-AU" sz="4400" dirty="0" smtClean="0"/>
              <a:t>Yesterday, today and forever</a:t>
            </a:r>
          </a:p>
          <a:p>
            <a:r>
              <a:rPr lang="en-AU" sz="4400" dirty="0" smtClean="0"/>
              <a:t>Oh wo ah</a:t>
            </a:r>
          </a:p>
          <a:p>
            <a:pPr lvl="0"/>
            <a:r>
              <a:rPr lang="en-AU" sz="4400" dirty="0" smtClean="0">
                <a:solidFill>
                  <a:prstClr val="white"/>
                </a:solidFill>
              </a:rPr>
              <a:t>Humble service</a:t>
            </a:r>
          </a:p>
        </p:txBody>
      </p:sp>
    </p:spTree>
    <p:extLst>
      <p:ext uri="{BB962C8B-B14F-4D97-AF65-F5344CB8AC3E}">
        <p14:creationId xmlns:p14="http://schemas.microsoft.com/office/powerpoint/2010/main" val="6885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34</TotalTime>
  <Words>303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Hayes</dc:creator>
  <cp:lastModifiedBy>Andrew Hayes</cp:lastModifiedBy>
  <cp:revision>8</cp:revision>
  <dcterms:created xsi:type="dcterms:W3CDTF">2024-03-05T00:01:43Z</dcterms:created>
  <dcterms:modified xsi:type="dcterms:W3CDTF">2024-03-12T06:38:13Z</dcterms:modified>
</cp:coreProperties>
</file>