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017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509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1152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967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6141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7089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6471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138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643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679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637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36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922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956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378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384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333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AE01DD-2786-4C43-8AB4-5072C55AFCA7}" type="datetimeFigureOut">
              <a:rPr lang="en-AU" smtClean="0"/>
              <a:t>6/03/2024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2AA2837-34AA-4E45-B5DD-763C9E539B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8370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4" y="1542473"/>
            <a:ext cx="596188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7200" dirty="0" smtClean="0"/>
              <a:t>It’s Raining </a:t>
            </a:r>
          </a:p>
          <a:p>
            <a:r>
              <a:rPr lang="en-AU" sz="7200" dirty="0" smtClean="0"/>
              <a:t>in the Mallee</a:t>
            </a:r>
          </a:p>
          <a:p>
            <a:r>
              <a:rPr lang="en-AU" sz="1000" dirty="0" smtClean="0">
                <a:latin typeface="Century Gothic" panose="020B0502020202020204" pitchFamily="34" charset="0"/>
              </a:rPr>
              <a:t>© Andrew Hayes</a:t>
            </a:r>
            <a:r>
              <a:rPr lang="en-AU" sz="1000" dirty="0" smtClean="0"/>
              <a:t>. 1999 All rights reserved. Used with permission in the Diocese of Ballarat   </a:t>
            </a:r>
            <a:endParaRPr lang="en-AU" sz="6000" dirty="0"/>
          </a:p>
        </p:txBody>
      </p:sp>
    </p:spTree>
    <p:extLst>
      <p:ext uri="{BB962C8B-B14F-4D97-AF65-F5344CB8AC3E}">
        <p14:creationId xmlns:p14="http://schemas.microsoft.com/office/powerpoint/2010/main" val="2710756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There’s rain in the Mallee</a:t>
            </a:r>
          </a:p>
          <a:p>
            <a:r>
              <a:rPr lang="en-AU" sz="4400" dirty="0" smtClean="0"/>
              <a:t>It’s got to be told</a:t>
            </a:r>
          </a:p>
          <a:p>
            <a:r>
              <a:rPr lang="en-AU" sz="4400" dirty="0" smtClean="0"/>
              <a:t>When it’s raining in the Mallee</a:t>
            </a:r>
          </a:p>
          <a:p>
            <a:r>
              <a:rPr lang="en-AU" sz="4400" dirty="0" smtClean="0"/>
              <a:t>It’s a time to behold </a:t>
            </a:r>
          </a:p>
        </p:txBody>
      </p:sp>
    </p:spTree>
    <p:extLst>
      <p:ext uri="{BB962C8B-B14F-4D97-AF65-F5344CB8AC3E}">
        <p14:creationId xmlns:p14="http://schemas.microsoft.com/office/powerpoint/2010/main" val="397474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There’s rain in the Mallee</a:t>
            </a:r>
          </a:p>
          <a:p>
            <a:r>
              <a:rPr lang="en-AU" sz="4400" dirty="0" smtClean="0"/>
              <a:t>It’s got to be told</a:t>
            </a:r>
          </a:p>
          <a:p>
            <a:r>
              <a:rPr lang="en-AU" sz="4400" dirty="0" smtClean="0"/>
              <a:t>When it’s raining in the Mallee</a:t>
            </a:r>
          </a:p>
          <a:p>
            <a:r>
              <a:rPr lang="en-AU" sz="4400" dirty="0" smtClean="0"/>
              <a:t>It’s a time to behold </a:t>
            </a:r>
          </a:p>
        </p:txBody>
      </p:sp>
    </p:spTree>
    <p:extLst>
      <p:ext uri="{BB962C8B-B14F-4D97-AF65-F5344CB8AC3E}">
        <p14:creationId xmlns:p14="http://schemas.microsoft.com/office/powerpoint/2010/main" val="6173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Old bones withered and gone</a:t>
            </a:r>
          </a:p>
          <a:p>
            <a:r>
              <a:rPr lang="en-AU" sz="4400" dirty="0" smtClean="0"/>
              <a:t>Dust to dust they say</a:t>
            </a:r>
          </a:p>
          <a:p>
            <a:r>
              <a:rPr lang="en-AU" sz="4400" dirty="0" smtClean="0"/>
              <a:t>Retired to live in the city</a:t>
            </a:r>
          </a:p>
          <a:p>
            <a:r>
              <a:rPr lang="en-AU" sz="4400" dirty="0" smtClean="0"/>
              <a:t>Day after day after day </a:t>
            </a:r>
          </a:p>
        </p:txBody>
      </p:sp>
    </p:spTree>
    <p:extLst>
      <p:ext uri="{BB962C8B-B14F-4D97-AF65-F5344CB8AC3E}">
        <p14:creationId xmlns:p14="http://schemas.microsoft.com/office/powerpoint/2010/main" val="2314542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There’s rain in the Mallee</a:t>
            </a:r>
          </a:p>
          <a:p>
            <a:r>
              <a:rPr lang="en-AU" sz="4400" dirty="0" smtClean="0"/>
              <a:t>It’s got to be told</a:t>
            </a:r>
          </a:p>
          <a:p>
            <a:r>
              <a:rPr lang="en-AU" sz="4400" dirty="0" smtClean="0"/>
              <a:t>When it’s raining in the Mallee</a:t>
            </a:r>
          </a:p>
          <a:p>
            <a:r>
              <a:rPr lang="en-AU" sz="4400" dirty="0" smtClean="0"/>
              <a:t>It’s a time to behold </a:t>
            </a:r>
          </a:p>
        </p:txBody>
      </p:sp>
    </p:spTree>
    <p:extLst>
      <p:ext uri="{BB962C8B-B14F-4D97-AF65-F5344CB8AC3E}">
        <p14:creationId xmlns:p14="http://schemas.microsoft.com/office/powerpoint/2010/main" val="20876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Spirit breathe in these old bones</a:t>
            </a:r>
          </a:p>
          <a:p>
            <a:r>
              <a:rPr lang="en-AU" sz="4400" dirty="0" smtClean="0"/>
              <a:t>Spirit life in every day</a:t>
            </a:r>
          </a:p>
          <a:p>
            <a:r>
              <a:rPr lang="en-AU" sz="4400" dirty="0" smtClean="0"/>
              <a:t>God’s Spirit in the city</a:t>
            </a:r>
          </a:p>
          <a:p>
            <a:r>
              <a:rPr lang="en-AU" sz="4400" dirty="0" smtClean="0"/>
              <a:t>Spirit to far away </a:t>
            </a:r>
          </a:p>
        </p:txBody>
      </p:sp>
    </p:spTree>
    <p:extLst>
      <p:ext uri="{BB962C8B-B14F-4D97-AF65-F5344CB8AC3E}">
        <p14:creationId xmlns:p14="http://schemas.microsoft.com/office/powerpoint/2010/main" val="266866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There’s rain in the Mallee</a:t>
            </a:r>
          </a:p>
          <a:p>
            <a:r>
              <a:rPr lang="en-AU" sz="4400" dirty="0" smtClean="0"/>
              <a:t>It’s got to be told</a:t>
            </a:r>
          </a:p>
          <a:p>
            <a:r>
              <a:rPr lang="en-AU" sz="4400" dirty="0" smtClean="0"/>
              <a:t>When it’s raining in the Mallee</a:t>
            </a:r>
          </a:p>
          <a:p>
            <a:r>
              <a:rPr lang="en-AU" sz="4400" dirty="0" smtClean="0"/>
              <a:t>It’s a time to behold </a:t>
            </a:r>
          </a:p>
        </p:txBody>
      </p:sp>
    </p:spTree>
    <p:extLst>
      <p:ext uri="{BB962C8B-B14F-4D97-AF65-F5344CB8AC3E}">
        <p14:creationId xmlns:p14="http://schemas.microsoft.com/office/powerpoint/2010/main" val="4110823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Behold a golden grain</a:t>
            </a:r>
          </a:p>
          <a:p>
            <a:r>
              <a:rPr lang="en-AU" sz="4400" dirty="0" smtClean="0"/>
              <a:t>Behold a Spirit grain </a:t>
            </a:r>
          </a:p>
          <a:p>
            <a:r>
              <a:rPr lang="en-AU" sz="4400" dirty="0" smtClean="0"/>
              <a:t>It’s raining in the Mallee</a:t>
            </a:r>
          </a:p>
          <a:p>
            <a:r>
              <a:rPr lang="en-AU" sz="4400" dirty="0" smtClean="0"/>
              <a:t>Old bones to live again </a:t>
            </a:r>
          </a:p>
        </p:txBody>
      </p:sp>
    </p:spTree>
    <p:extLst>
      <p:ext uri="{BB962C8B-B14F-4D97-AF65-F5344CB8AC3E}">
        <p14:creationId xmlns:p14="http://schemas.microsoft.com/office/powerpoint/2010/main" val="3945107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There’s rain in the Mallee</a:t>
            </a:r>
          </a:p>
          <a:p>
            <a:r>
              <a:rPr lang="en-AU" sz="4400" dirty="0" smtClean="0"/>
              <a:t>It’s got to be told</a:t>
            </a:r>
          </a:p>
          <a:p>
            <a:r>
              <a:rPr lang="en-AU" sz="4400" dirty="0" smtClean="0"/>
              <a:t>When it’s raining in the Mallee</a:t>
            </a:r>
          </a:p>
          <a:p>
            <a:r>
              <a:rPr lang="en-AU" sz="4400" dirty="0" smtClean="0"/>
              <a:t>It’s a time to behold </a:t>
            </a:r>
          </a:p>
        </p:txBody>
      </p:sp>
    </p:spTree>
    <p:extLst>
      <p:ext uri="{BB962C8B-B14F-4D97-AF65-F5344CB8AC3E}">
        <p14:creationId xmlns:p14="http://schemas.microsoft.com/office/powerpoint/2010/main" val="68333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63" y="1542473"/>
            <a:ext cx="10695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Golden Spirit grain</a:t>
            </a:r>
          </a:p>
          <a:p>
            <a:r>
              <a:rPr lang="en-AU" sz="4400" dirty="0" smtClean="0"/>
              <a:t>Gives life anew again</a:t>
            </a:r>
          </a:p>
          <a:p>
            <a:r>
              <a:rPr lang="en-AU" sz="4400" dirty="0" smtClean="0"/>
              <a:t>To die to live to reign</a:t>
            </a:r>
          </a:p>
          <a:p>
            <a:r>
              <a:rPr lang="en-AU" sz="4400" dirty="0" smtClean="0"/>
              <a:t>To live is our refrain </a:t>
            </a:r>
          </a:p>
        </p:txBody>
      </p:sp>
    </p:spTree>
    <p:extLst>
      <p:ext uri="{BB962C8B-B14F-4D97-AF65-F5344CB8AC3E}">
        <p14:creationId xmlns:p14="http://schemas.microsoft.com/office/powerpoint/2010/main" val="134343533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204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Hayes</dc:creator>
  <cp:lastModifiedBy>Andrew Hayes</cp:lastModifiedBy>
  <cp:revision>2</cp:revision>
  <dcterms:created xsi:type="dcterms:W3CDTF">2024-03-05T20:34:46Z</dcterms:created>
  <dcterms:modified xsi:type="dcterms:W3CDTF">2024-03-05T20:46:27Z</dcterms:modified>
</cp:coreProperties>
</file>