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7" r:id="rId2"/>
    <p:sldId id="264" r:id="rId3"/>
    <p:sldId id="258" r:id="rId4"/>
    <p:sldId id="265" r:id="rId5"/>
    <p:sldId id="260" r:id="rId6"/>
    <p:sldId id="266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50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6023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304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57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501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5085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8727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337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139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8654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046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8975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455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8477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0712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7776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688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9B919F7-EBD6-49B3-83F7-B24980C25288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4BEDE0-1AF5-4FA8-87BE-DD9CC84673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72914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2531" y="240804"/>
            <a:ext cx="572693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8800" dirty="0" smtClean="0"/>
              <a:t>Together</a:t>
            </a:r>
          </a:p>
          <a:p>
            <a:pPr algn="ctr"/>
            <a:r>
              <a:rPr lang="en-AU" sz="8800" dirty="0" smtClean="0"/>
              <a:t>We build </a:t>
            </a:r>
          </a:p>
          <a:p>
            <a:pPr algn="ctr"/>
            <a:r>
              <a:rPr lang="en-AU" sz="8800" dirty="0" smtClean="0"/>
              <a:t>Our Place</a:t>
            </a:r>
          </a:p>
          <a:p>
            <a:pPr algn="ctr"/>
            <a:r>
              <a:rPr lang="en-AU" sz="800" dirty="0" smtClean="0">
                <a:latin typeface="Century Gothic" panose="020B0502020202020204" pitchFamily="34" charset="0"/>
              </a:rPr>
              <a:t>    </a:t>
            </a:r>
          </a:p>
          <a:p>
            <a:pPr algn="ctr"/>
            <a:r>
              <a:rPr lang="en-AU" sz="800" dirty="0" smtClean="0">
                <a:latin typeface="Century Gothic" panose="020B0502020202020204" pitchFamily="34" charset="0"/>
              </a:rPr>
              <a:t>© </a:t>
            </a:r>
            <a:r>
              <a:rPr lang="en-AU" sz="800" dirty="0" smtClean="0"/>
              <a:t>Roger Hillman. 2024 All rights reserved. Used with permission in the Diocese of Ballarat   </a:t>
            </a:r>
          </a:p>
          <a:p>
            <a:endParaRPr lang="en-AU" sz="88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699" y="4824917"/>
            <a:ext cx="7818602" cy="18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46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0960" y="365328"/>
            <a:ext cx="970741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/>
              <a:t>We are called to be your hands</a:t>
            </a:r>
          </a:p>
          <a:p>
            <a:r>
              <a:rPr lang="en-AU" sz="4400" dirty="0"/>
              <a:t>We are called to be your feet</a:t>
            </a:r>
          </a:p>
          <a:p>
            <a:r>
              <a:rPr lang="en-AU" sz="4400" dirty="0"/>
              <a:t>Called to reach out with your love</a:t>
            </a:r>
          </a:p>
          <a:p>
            <a:r>
              <a:rPr lang="en-AU" sz="4400" dirty="0"/>
              <a:t>To everyone we meet</a:t>
            </a:r>
          </a:p>
          <a:p>
            <a:r>
              <a:rPr lang="en-AU" sz="4400" dirty="0"/>
              <a:t>Be strength to all the broken</a:t>
            </a:r>
          </a:p>
          <a:p>
            <a:r>
              <a:rPr lang="en-AU" sz="4400" dirty="0"/>
              <a:t>Light to all who seek your face </a:t>
            </a:r>
          </a:p>
          <a:p>
            <a:r>
              <a:rPr lang="en-AU" sz="4400" dirty="0"/>
              <a:t>To walk your ways</a:t>
            </a:r>
          </a:p>
          <a:p>
            <a:r>
              <a:rPr lang="en-AU" sz="4400" dirty="0"/>
              <a:t>To live each day together</a:t>
            </a:r>
          </a:p>
          <a:p>
            <a:r>
              <a:rPr lang="en-AU" sz="4400" dirty="0"/>
              <a:t>We build our place </a:t>
            </a:r>
          </a:p>
        </p:txBody>
      </p:sp>
    </p:spTree>
    <p:extLst>
      <p:ext uri="{BB962C8B-B14F-4D97-AF65-F5344CB8AC3E}">
        <p14:creationId xmlns:p14="http://schemas.microsoft.com/office/powerpoint/2010/main" val="3571486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4108" y="812800"/>
            <a:ext cx="1105425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Each of us has come to share our story</a:t>
            </a:r>
          </a:p>
          <a:p>
            <a:r>
              <a:rPr lang="en-AU" sz="4400" dirty="0" smtClean="0"/>
              <a:t>To share our gifts</a:t>
            </a:r>
          </a:p>
          <a:p>
            <a:r>
              <a:rPr lang="en-AU" sz="4400" dirty="0" smtClean="0"/>
              <a:t>Our wisdom faith and love</a:t>
            </a:r>
          </a:p>
          <a:p>
            <a:r>
              <a:rPr lang="en-AU" sz="4400" dirty="0" smtClean="0"/>
              <a:t>To celebrate the work we do together</a:t>
            </a:r>
          </a:p>
          <a:p>
            <a:r>
              <a:rPr lang="en-AU" sz="4400" dirty="0" smtClean="0"/>
              <a:t>Linked with others</a:t>
            </a:r>
          </a:p>
          <a:p>
            <a:r>
              <a:rPr lang="en-AU" sz="4400" dirty="0" smtClean="0"/>
              <a:t>Journeying in faith </a:t>
            </a:r>
            <a:endParaRPr lang="en-AU" sz="4400" dirty="0"/>
          </a:p>
        </p:txBody>
      </p:sp>
    </p:spTree>
    <p:extLst>
      <p:ext uri="{BB962C8B-B14F-4D97-AF65-F5344CB8AC3E}">
        <p14:creationId xmlns:p14="http://schemas.microsoft.com/office/powerpoint/2010/main" val="303747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0960" y="365328"/>
            <a:ext cx="970741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/>
              <a:t>We are called to be your hands</a:t>
            </a:r>
          </a:p>
          <a:p>
            <a:r>
              <a:rPr lang="en-AU" sz="4400" dirty="0"/>
              <a:t>We are called to be your feet</a:t>
            </a:r>
          </a:p>
          <a:p>
            <a:r>
              <a:rPr lang="en-AU" sz="4400" dirty="0"/>
              <a:t>Called to reach out with your love</a:t>
            </a:r>
          </a:p>
          <a:p>
            <a:r>
              <a:rPr lang="en-AU" sz="4400" dirty="0"/>
              <a:t>To everyone we meet</a:t>
            </a:r>
          </a:p>
          <a:p>
            <a:r>
              <a:rPr lang="en-AU" sz="4400" dirty="0"/>
              <a:t>Be strength to all the broken</a:t>
            </a:r>
          </a:p>
          <a:p>
            <a:r>
              <a:rPr lang="en-AU" sz="4400" dirty="0"/>
              <a:t>Light to all who seek your face </a:t>
            </a:r>
          </a:p>
          <a:p>
            <a:r>
              <a:rPr lang="en-AU" sz="4400" dirty="0"/>
              <a:t>To walk your ways</a:t>
            </a:r>
          </a:p>
          <a:p>
            <a:r>
              <a:rPr lang="en-AU" sz="4400" dirty="0"/>
              <a:t>To live each day together</a:t>
            </a:r>
          </a:p>
          <a:p>
            <a:r>
              <a:rPr lang="en-AU" sz="4400" dirty="0"/>
              <a:t>We build our place </a:t>
            </a:r>
          </a:p>
        </p:txBody>
      </p:sp>
    </p:spTree>
    <p:extLst>
      <p:ext uri="{BB962C8B-B14F-4D97-AF65-F5344CB8AC3E}">
        <p14:creationId xmlns:p14="http://schemas.microsoft.com/office/powerpoint/2010/main" val="328493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4108" y="812800"/>
            <a:ext cx="1100562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We meet as friends </a:t>
            </a:r>
          </a:p>
          <a:p>
            <a:r>
              <a:rPr lang="en-AU" sz="4400" dirty="0" smtClean="0"/>
              <a:t>and gather at the table</a:t>
            </a:r>
          </a:p>
          <a:p>
            <a:r>
              <a:rPr lang="en-AU" sz="4400" dirty="0" smtClean="0"/>
              <a:t>Not strangers </a:t>
            </a:r>
          </a:p>
          <a:p>
            <a:r>
              <a:rPr lang="en-AU" sz="4400" dirty="0" smtClean="0"/>
              <a:t>but companions in our God</a:t>
            </a:r>
          </a:p>
          <a:p>
            <a:r>
              <a:rPr lang="en-AU" sz="4400" dirty="0" smtClean="0"/>
              <a:t>To celebrate our task in faith together </a:t>
            </a:r>
          </a:p>
          <a:p>
            <a:r>
              <a:rPr lang="en-AU" sz="4400" dirty="0" smtClean="0"/>
              <a:t>A path for those who turn </a:t>
            </a:r>
          </a:p>
          <a:p>
            <a:r>
              <a:rPr lang="en-AU" sz="4400" dirty="0" smtClean="0"/>
              <a:t>To “come and see”</a:t>
            </a:r>
          </a:p>
          <a:p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386324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0960" y="365328"/>
            <a:ext cx="970741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/>
              <a:t>We are called to be your hands</a:t>
            </a:r>
          </a:p>
          <a:p>
            <a:r>
              <a:rPr lang="en-AU" sz="4400" dirty="0"/>
              <a:t>We are called to be your feet</a:t>
            </a:r>
          </a:p>
          <a:p>
            <a:r>
              <a:rPr lang="en-AU" sz="4400" dirty="0"/>
              <a:t>Called to reach out with your love</a:t>
            </a:r>
          </a:p>
          <a:p>
            <a:r>
              <a:rPr lang="en-AU" sz="4400" dirty="0"/>
              <a:t>To everyone we meet</a:t>
            </a:r>
          </a:p>
          <a:p>
            <a:r>
              <a:rPr lang="en-AU" sz="4400" dirty="0"/>
              <a:t>Be strength to all the broken</a:t>
            </a:r>
          </a:p>
          <a:p>
            <a:r>
              <a:rPr lang="en-AU" sz="4400" dirty="0"/>
              <a:t>Light to all who seek your face </a:t>
            </a:r>
          </a:p>
          <a:p>
            <a:r>
              <a:rPr lang="en-AU" sz="4400" dirty="0"/>
              <a:t>To walk your ways</a:t>
            </a:r>
          </a:p>
          <a:p>
            <a:r>
              <a:rPr lang="en-AU" sz="4400" dirty="0"/>
              <a:t>To live each day together</a:t>
            </a:r>
          </a:p>
          <a:p>
            <a:r>
              <a:rPr lang="en-AU" sz="4400" dirty="0"/>
              <a:t>We build our place </a:t>
            </a:r>
          </a:p>
        </p:txBody>
      </p:sp>
    </p:spTree>
    <p:extLst>
      <p:ext uri="{BB962C8B-B14F-4D97-AF65-F5344CB8AC3E}">
        <p14:creationId xmlns:p14="http://schemas.microsoft.com/office/powerpoint/2010/main" val="397339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1385" y="627974"/>
            <a:ext cx="1149200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Each of us is called </a:t>
            </a:r>
          </a:p>
          <a:p>
            <a:r>
              <a:rPr lang="en-AU" sz="4400" dirty="0" smtClean="0"/>
              <a:t>to work for justice</a:t>
            </a:r>
          </a:p>
          <a:p>
            <a:r>
              <a:rPr lang="en-AU" sz="4400" dirty="0" smtClean="0"/>
              <a:t>And walk together </a:t>
            </a:r>
          </a:p>
          <a:p>
            <a:r>
              <a:rPr lang="en-AU" sz="4400" dirty="0" smtClean="0"/>
              <a:t>in God’s light and love</a:t>
            </a:r>
          </a:p>
          <a:p>
            <a:r>
              <a:rPr lang="en-AU" sz="4400" dirty="0" smtClean="0"/>
              <a:t>To recognise God’s face </a:t>
            </a:r>
          </a:p>
          <a:p>
            <a:r>
              <a:rPr lang="en-AU" sz="4400" dirty="0" smtClean="0"/>
              <a:t>in every person</a:t>
            </a:r>
          </a:p>
          <a:p>
            <a:r>
              <a:rPr lang="en-AU" sz="4400" dirty="0" smtClean="0"/>
              <a:t>And work to build your kingdom</a:t>
            </a:r>
          </a:p>
          <a:p>
            <a:r>
              <a:rPr lang="en-AU" sz="4400" dirty="0" smtClean="0"/>
              <a:t>Here on earth </a:t>
            </a:r>
            <a:endParaRPr lang="en-AU" sz="4400" dirty="0"/>
          </a:p>
        </p:txBody>
      </p:sp>
    </p:spTree>
    <p:extLst>
      <p:ext uri="{BB962C8B-B14F-4D97-AF65-F5344CB8AC3E}">
        <p14:creationId xmlns:p14="http://schemas.microsoft.com/office/powerpoint/2010/main" val="4075849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59809" y="0"/>
            <a:ext cx="11324668" cy="6971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/>
              <a:t>We are called to be your hands</a:t>
            </a:r>
          </a:p>
          <a:p>
            <a:r>
              <a:rPr lang="en-AU" sz="4400" dirty="0"/>
              <a:t>We are called to be your feet</a:t>
            </a:r>
          </a:p>
          <a:p>
            <a:r>
              <a:rPr lang="en-AU" sz="4400" dirty="0"/>
              <a:t>Called to reach out with your love</a:t>
            </a:r>
          </a:p>
          <a:p>
            <a:r>
              <a:rPr lang="en-AU" sz="4400" dirty="0"/>
              <a:t>To everyone we meet</a:t>
            </a:r>
          </a:p>
          <a:p>
            <a:r>
              <a:rPr lang="en-AU" sz="4400" dirty="0"/>
              <a:t>Be strength to all the broken</a:t>
            </a:r>
          </a:p>
          <a:p>
            <a:r>
              <a:rPr lang="en-AU" sz="4400" dirty="0"/>
              <a:t>Light to all who seek your face </a:t>
            </a:r>
          </a:p>
          <a:p>
            <a:r>
              <a:rPr lang="en-AU" sz="4400" dirty="0"/>
              <a:t>To walk your ways</a:t>
            </a:r>
          </a:p>
          <a:p>
            <a:r>
              <a:rPr lang="en-AU" sz="4400" dirty="0"/>
              <a:t>To live each day together</a:t>
            </a:r>
          </a:p>
          <a:p>
            <a:r>
              <a:rPr lang="en-AU" sz="4400" dirty="0"/>
              <a:t>We build our </a:t>
            </a:r>
            <a:r>
              <a:rPr lang="en-AU" sz="4400" dirty="0" smtClean="0"/>
              <a:t>place</a:t>
            </a:r>
          </a:p>
          <a:p>
            <a:r>
              <a:rPr lang="en-AU" sz="4400" dirty="0" smtClean="0"/>
              <a:t>Together we build our place  </a:t>
            </a:r>
            <a:endParaRPr lang="en-AU" sz="1000" dirty="0">
              <a:latin typeface="Century Gothic" panose="020B0502020202020204" pitchFamily="34" charset="0"/>
            </a:endParaRPr>
          </a:p>
          <a:p>
            <a:pPr algn="r"/>
            <a:r>
              <a:rPr lang="en-AU" sz="700" dirty="0" smtClean="0">
                <a:latin typeface="Century Gothic" panose="020B0502020202020204" pitchFamily="34" charset="0"/>
              </a:rPr>
              <a:t>© </a:t>
            </a:r>
            <a:r>
              <a:rPr lang="en-AU" sz="700" dirty="0" smtClean="0"/>
              <a:t>Roger Hillman. 2024 All rights reserved. Used with permission in the Diocese of Ballarat   </a:t>
            </a:r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107173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82</TotalTime>
  <Words>348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Hayes</dc:creator>
  <cp:lastModifiedBy>Andrew Hayes</cp:lastModifiedBy>
  <cp:revision>23</cp:revision>
  <dcterms:created xsi:type="dcterms:W3CDTF">2024-03-04T09:01:59Z</dcterms:created>
  <dcterms:modified xsi:type="dcterms:W3CDTF">2024-03-12T06:38:50Z</dcterms:modified>
</cp:coreProperties>
</file>