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  <p:sldId id="264" r:id="rId3"/>
    <p:sldId id="258" r:id="rId4"/>
    <p:sldId id="265" r:id="rId5"/>
    <p:sldId id="260" r:id="rId6"/>
    <p:sldId id="266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5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602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04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50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0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7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37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13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65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46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97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55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47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7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77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8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B919F7-EBD6-49B3-83F7-B24980C25288}" type="datetimeFigureOut">
              <a:rPr lang="en-AU" smtClean="0"/>
              <a:t>12/03/2024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4BEDE0-1AF5-4FA8-87BE-DD9CC84673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291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2531" y="240804"/>
            <a:ext cx="572693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 smtClean="0"/>
              <a:t>Together</a:t>
            </a:r>
          </a:p>
          <a:p>
            <a:pPr algn="ctr"/>
            <a:r>
              <a:rPr lang="en-AU" sz="8800" dirty="0" smtClean="0"/>
              <a:t>We build </a:t>
            </a:r>
          </a:p>
          <a:p>
            <a:pPr algn="ctr"/>
            <a:r>
              <a:rPr lang="en-AU" sz="8800" dirty="0" smtClean="0"/>
              <a:t>Our Place</a:t>
            </a:r>
          </a:p>
          <a:p>
            <a:pPr algn="ctr"/>
            <a:r>
              <a:rPr lang="en-AU" sz="800" dirty="0" smtClean="0">
                <a:latin typeface="Century Gothic" panose="020B0502020202020204" pitchFamily="34" charset="0"/>
              </a:rPr>
              <a:t>    </a:t>
            </a:r>
          </a:p>
          <a:p>
            <a:pPr algn="ctr"/>
            <a:r>
              <a:rPr lang="en-AU" sz="800" dirty="0" smtClean="0">
                <a:latin typeface="Century Gothic" panose="020B0502020202020204" pitchFamily="34" charset="0"/>
              </a:rPr>
              <a:t>© </a:t>
            </a:r>
            <a:r>
              <a:rPr lang="en-AU" sz="800" dirty="0" smtClean="0"/>
              <a:t>Roger Hillman. 2024 All rights reserved. Used with permission in the Diocese of Ballarat   </a:t>
            </a:r>
          </a:p>
          <a:p>
            <a:endParaRPr lang="en-AU" sz="8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99" y="4824917"/>
            <a:ext cx="7818602" cy="18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0960" y="365328"/>
            <a:ext cx="97074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We are called to be your hands</a:t>
            </a:r>
          </a:p>
          <a:p>
            <a:r>
              <a:rPr lang="en-AU" sz="4400" dirty="0"/>
              <a:t>We are called to be your feet</a:t>
            </a:r>
          </a:p>
          <a:p>
            <a:r>
              <a:rPr lang="en-AU" sz="4400" dirty="0"/>
              <a:t>Called to reach out with your love</a:t>
            </a:r>
          </a:p>
          <a:p>
            <a:r>
              <a:rPr lang="en-AU" sz="4400" dirty="0"/>
              <a:t>To everyone we meet</a:t>
            </a:r>
          </a:p>
          <a:p>
            <a:r>
              <a:rPr lang="en-AU" sz="4400" dirty="0"/>
              <a:t>Be strength to all the broken</a:t>
            </a:r>
          </a:p>
          <a:p>
            <a:r>
              <a:rPr lang="en-AU" sz="4400" dirty="0"/>
              <a:t>Light to all who seek your face </a:t>
            </a:r>
          </a:p>
          <a:p>
            <a:r>
              <a:rPr lang="en-AU" sz="4400" dirty="0"/>
              <a:t>To walk your ways</a:t>
            </a:r>
          </a:p>
          <a:p>
            <a:r>
              <a:rPr lang="en-AU" sz="4400" dirty="0"/>
              <a:t>To live each day together</a:t>
            </a:r>
          </a:p>
          <a:p>
            <a:r>
              <a:rPr lang="en-AU" sz="4400" dirty="0"/>
              <a:t>We build our place </a:t>
            </a:r>
          </a:p>
        </p:txBody>
      </p:sp>
    </p:spTree>
    <p:extLst>
      <p:ext uri="{BB962C8B-B14F-4D97-AF65-F5344CB8AC3E}">
        <p14:creationId xmlns:p14="http://schemas.microsoft.com/office/powerpoint/2010/main" val="35714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108" y="812800"/>
            <a:ext cx="110542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Each of us has come to share our story</a:t>
            </a:r>
          </a:p>
          <a:p>
            <a:r>
              <a:rPr lang="en-AU" sz="4400" dirty="0" smtClean="0"/>
              <a:t>To share our gifts</a:t>
            </a:r>
          </a:p>
          <a:p>
            <a:r>
              <a:rPr lang="en-AU" sz="4400" dirty="0" smtClean="0"/>
              <a:t>Our wisdom faith and love</a:t>
            </a:r>
          </a:p>
          <a:p>
            <a:r>
              <a:rPr lang="en-AU" sz="4400" dirty="0" smtClean="0"/>
              <a:t>To celebrate the work we do together</a:t>
            </a:r>
          </a:p>
          <a:p>
            <a:r>
              <a:rPr lang="en-AU" sz="4400" dirty="0" smtClean="0"/>
              <a:t>Linked with others</a:t>
            </a:r>
          </a:p>
          <a:p>
            <a:r>
              <a:rPr lang="en-AU" sz="4400" dirty="0" smtClean="0"/>
              <a:t>Journeying in faith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03747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0960" y="365328"/>
            <a:ext cx="97074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We are called to be your hands</a:t>
            </a:r>
          </a:p>
          <a:p>
            <a:r>
              <a:rPr lang="en-AU" sz="4400" dirty="0"/>
              <a:t>We are called to be your feet</a:t>
            </a:r>
          </a:p>
          <a:p>
            <a:r>
              <a:rPr lang="en-AU" sz="4400" dirty="0"/>
              <a:t>Called to reach out with your love</a:t>
            </a:r>
          </a:p>
          <a:p>
            <a:r>
              <a:rPr lang="en-AU" sz="4400" dirty="0"/>
              <a:t>To everyone we meet</a:t>
            </a:r>
          </a:p>
          <a:p>
            <a:r>
              <a:rPr lang="en-AU" sz="4400" dirty="0"/>
              <a:t>Be strength to all the broken</a:t>
            </a:r>
          </a:p>
          <a:p>
            <a:r>
              <a:rPr lang="en-AU" sz="4400" dirty="0"/>
              <a:t>Light to all who seek your face </a:t>
            </a:r>
          </a:p>
          <a:p>
            <a:r>
              <a:rPr lang="en-AU" sz="4400" dirty="0"/>
              <a:t>To walk your ways</a:t>
            </a:r>
          </a:p>
          <a:p>
            <a:r>
              <a:rPr lang="en-AU" sz="4400" dirty="0"/>
              <a:t>To live each day together</a:t>
            </a:r>
          </a:p>
          <a:p>
            <a:r>
              <a:rPr lang="en-AU" sz="4400" dirty="0"/>
              <a:t>We build our place </a:t>
            </a:r>
          </a:p>
        </p:txBody>
      </p:sp>
    </p:spTree>
    <p:extLst>
      <p:ext uri="{BB962C8B-B14F-4D97-AF65-F5344CB8AC3E}">
        <p14:creationId xmlns:p14="http://schemas.microsoft.com/office/powerpoint/2010/main" val="328493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108" y="812800"/>
            <a:ext cx="110056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We meet as friends </a:t>
            </a:r>
          </a:p>
          <a:p>
            <a:r>
              <a:rPr lang="en-AU" sz="4400" dirty="0" smtClean="0"/>
              <a:t>and gather at the table</a:t>
            </a:r>
          </a:p>
          <a:p>
            <a:r>
              <a:rPr lang="en-AU" sz="4400" dirty="0" smtClean="0"/>
              <a:t>Not strangers </a:t>
            </a:r>
          </a:p>
          <a:p>
            <a:r>
              <a:rPr lang="en-AU" sz="4400" dirty="0" smtClean="0"/>
              <a:t>but companions in our God</a:t>
            </a:r>
          </a:p>
          <a:p>
            <a:r>
              <a:rPr lang="en-AU" sz="4400" dirty="0" smtClean="0"/>
              <a:t>To celebrate our task in faith together </a:t>
            </a:r>
          </a:p>
          <a:p>
            <a:r>
              <a:rPr lang="en-AU" sz="4400" dirty="0" smtClean="0"/>
              <a:t>A path for those who turn </a:t>
            </a:r>
          </a:p>
          <a:p>
            <a:r>
              <a:rPr lang="en-AU" sz="4400" dirty="0" smtClean="0"/>
              <a:t>To “come and see”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86324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0960" y="365328"/>
            <a:ext cx="97074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We are called to be your hands</a:t>
            </a:r>
          </a:p>
          <a:p>
            <a:r>
              <a:rPr lang="en-AU" sz="4400" dirty="0"/>
              <a:t>We are called to be your feet</a:t>
            </a:r>
          </a:p>
          <a:p>
            <a:r>
              <a:rPr lang="en-AU" sz="4400" dirty="0"/>
              <a:t>Called to reach out with your love</a:t>
            </a:r>
          </a:p>
          <a:p>
            <a:r>
              <a:rPr lang="en-AU" sz="4400" dirty="0"/>
              <a:t>To everyone we meet</a:t>
            </a:r>
          </a:p>
          <a:p>
            <a:r>
              <a:rPr lang="en-AU" sz="4400" dirty="0"/>
              <a:t>Be strength to all the broken</a:t>
            </a:r>
          </a:p>
          <a:p>
            <a:r>
              <a:rPr lang="en-AU" sz="4400" dirty="0"/>
              <a:t>Light to all who seek your face </a:t>
            </a:r>
          </a:p>
          <a:p>
            <a:r>
              <a:rPr lang="en-AU" sz="4400" dirty="0"/>
              <a:t>To walk your ways</a:t>
            </a:r>
          </a:p>
          <a:p>
            <a:r>
              <a:rPr lang="en-AU" sz="4400" dirty="0"/>
              <a:t>To live each day together</a:t>
            </a:r>
          </a:p>
          <a:p>
            <a:r>
              <a:rPr lang="en-AU" sz="4400" dirty="0"/>
              <a:t>We build our place </a:t>
            </a:r>
          </a:p>
        </p:txBody>
      </p:sp>
    </p:spTree>
    <p:extLst>
      <p:ext uri="{BB962C8B-B14F-4D97-AF65-F5344CB8AC3E}">
        <p14:creationId xmlns:p14="http://schemas.microsoft.com/office/powerpoint/2010/main" val="397339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1385" y="627974"/>
            <a:ext cx="114920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Each of us is called </a:t>
            </a:r>
          </a:p>
          <a:p>
            <a:r>
              <a:rPr lang="en-AU" sz="4400" dirty="0" smtClean="0"/>
              <a:t>to work for justice</a:t>
            </a:r>
          </a:p>
          <a:p>
            <a:r>
              <a:rPr lang="en-AU" sz="4400" dirty="0" smtClean="0"/>
              <a:t>And walk together </a:t>
            </a:r>
          </a:p>
          <a:p>
            <a:r>
              <a:rPr lang="en-AU" sz="4400" dirty="0" smtClean="0"/>
              <a:t>in God’s light and love</a:t>
            </a:r>
          </a:p>
          <a:p>
            <a:r>
              <a:rPr lang="en-AU" sz="4400" dirty="0" smtClean="0"/>
              <a:t>To recognise God’s face </a:t>
            </a:r>
          </a:p>
          <a:p>
            <a:r>
              <a:rPr lang="en-AU" sz="4400" dirty="0" smtClean="0"/>
              <a:t>in every person</a:t>
            </a:r>
          </a:p>
          <a:p>
            <a:r>
              <a:rPr lang="en-AU" sz="4400" dirty="0" smtClean="0"/>
              <a:t>And work to build your kingdom</a:t>
            </a:r>
          </a:p>
          <a:p>
            <a:r>
              <a:rPr lang="en-AU" sz="4400" dirty="0" smtClean="0"/>
              <a:t>Here on earth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07584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9809" y="0"/>
            <a:ext cx="11324668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We are called to be your hands</a:t>
            </a:r>
          </a:p>
          <a:p>
            <a:r>
              <a:rPr lang="en-AU" sz="4400" dirty="0"/>
              <a:t>We are called to be your feet</a:t>
            </a:r>
          </a:p>
          <a:p>
            <a:r>
              <a:rPr lang="en-AU" sz="4400" dirty="0"/>
              <a:t>Called to reach out with your love</a:t>
            </a:r>
          </a:p>
          <a:p>
            <a:r>
              <a:rPr lang="en-AU" sz="4400" dirty="0"/>
              <a:t>To everyone we meet</a:t>
            </a:r>
          </a:p>
          <a:p>
            <a:r>
              <a:rPr lang="en-AU" sz="4400" dirty="0"/>
              <a:t>Be strength to all the broken</a:t>
            </a:r>
          </a:p>
          <a:p>
            <a:r>
              <a:rPr lang="en-AU" sz="4400" dirty="0"/>
              <a:t>Light to all who seek your face </a:t>
            </a:r>
          </a:p>
          <a:p>
            <a:r>
              <a:rPr lang="en-AU" sz="4400" dirty="0"/>
              <a:t>To walk your ways</a:t>
            </a:r>
          </a:p>
          <a:p>
            <a:r>
              <a:rPr lang="en-AU" sz="4400" dirty="0"/>
              <a:t>To live each day together</a:t>
            </a:r>
          </a:p>
          <a:p>
            <a:r>
              <a:rPr lang="en-AU" sz="4400" dirty="0"/>
              <a:t>We build our </a:t>
            </a:r>
            <a:r>
              <a:rPr lang="en-AU" sz="4400" dirty="0" smtClean="0"/>
              <a:t>place</a:t>
            </a:r>
          </a:p>
          <a:p>
            <a:r>
              <a:rPr lang="en-AU" sz="4400" dirty="0" smtClean="0"/>
              <a:t>Together we build our place  </a:t>
            </a:r>
            <a:endParaRPr lang="en-AU" sz="1000" dirty="0">
              <a:latin typeface="Century Gothic" panose="020B0502020202020204" pitchFamily="34" charset="0"/>
            </a:endParaRPr>
          </a:p>
          <a:p>
            <a:pPr algn="r"/>
            <a:r>
              <a:rPr lang="en-AU" sz="700" dirty="0" smtClean="0">
                <a:latin typeface="Century Gothic" panose="020B0502020202020204" pitchFamily="34" charset="0"/>
              </a:rPr>
              <a:t>© </a:t>
            </a:r>
            <a:r>
              <a:rPr lang="en-AU" sz="700" dirty="0" smtClean="0"/>
              <a:t>Roger Hillman. 2024 All rights reserved. Used with permission in the Diocese of Ballarat   </a:t>
            </a: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107173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</TotalTime>
  <Words>348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Hayes</dc:creator>
  <cp:lastModifiedBy>Andrew Hayes</cp:lastModifiedBy>
  <cp:revision>23</cp:revision>
  <dcterms:created xsi:type="dcterms:W3CDTF">2024-03-04T09:01:59Z</dcterms:created>
  <dcterms:modified xsi:type="dcterms:W3CDTF">2024-03-12T06:38:50Z</dcterms:modified>
</cp:coreProperties>
</file>