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4"/>
    <p:sldMasterId id="2147483706" r:id="rId5"/>
  </p:sldMasterIdLst>
  <p:notesMasterIdLst>
    <p:notesMasterId r:id="rId19"/>
  </p:notesMasterIdLst>
  <p:sldIdLst>
    <p:sldId id="460" r:id="rId6"/>
    <p:sldId id="474" r:id="rId7"/>
    <p:sldId id="475" r:id="rId8"/>
    <p:sldId id="478" r:id="rId9"/>
    <p:sldId id="483" r:id="rId10"/>
    <p:sldId id="485" r:id="rId11"/>
    <p:sldId id="484" r:id="rId12"/>
    <p:sldId id="469" r:id="rId13"/>
    <p:sldId id="470" r:id="rId14"/>
    <p:sldId id="471" r:id="rId15"/>
    <p:sldId id="486" r:id="rId16"/>
    <p:sldId id="271" r:id="rId17"/>
    <p:sldId id="269" r:id="rId18"/>
  </p:sldIdLst>
  <p:sldSz cx="17340263"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1"/>
    <a:srgbClr val="7D9292"/>
    <a:srgbClr val="73808E"/>
    <a:srgbClr val="0C244C"/>
    <a:srgbClr val="E5DBCB"/>
    <a:srgbClr val="762000"/>
    <a:srgbClr val="7B0C00"/>
    <a:srgbClr val="720000"/>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7"/>
    <p:restoredTop sz="94653"/>
  </p:normalViewPr>
  <p:slideViewPr>
    <p:cSldViewPr>
      <p:cViewPr varScale="1">
        <p:scale>
          <a:sx n="55" d="100"/>
          <a:sy n="55" d="100"/>
        </p:scale>
        <p:origin x="1085" y="43"/>
      </p:cViewPr>
      <p:guideLst>
        <p:guide orient="horz" pos="288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3BE5E8D2-D4C8-7940-8001-44440C55E961}" type="datetimeFigureOut">
              <a:rPr lang="en-US" smtClean="0"/>
              <a:t>8/17/2023</a:t>
            </a:fld>
            <a:endParaRPr lang="en-US"/>
          </a:p>
        </p:txBody>
      </p:sp>
      <p:sp>
        <p:nvSpPr>
          <p:cNvPr id="4" name="Slide Image Placeholder 3"/>
          <p:cNvSpPr>
            <a:spLocks noGrp="1" noRot="1" noChangeAspect="1"/>
          </p:cNvSpPr>
          <p:nvPr>
            <p:ph type="sldImg" idx="2"/>
          </p:nvPr>
        </p:nvSpPr>
        <p:spPr>
          <a:xfrm>
            <a:off x="3576638" y="1219200"/>
            <a:ext cx="5851525"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CBA13E7F-FD71-DB40-B9E9-8826BD0F7150}" type="slidenum">
              <a:rPr lang="en-US" smtClean="0"/>
              <a:t>‹#›</a:t>
            </a:fld>
            <a:endParaRPr lang="en-US"/>
          </a:p>
        </p:txBody>
      </p:sp>
    </p:spTree>
    <p:extLst>
      <p:ext uri="{BB962C8B-B14F-4D97-AF65-F5344CB8AC3E}">
        <p14:creationId xmlns:p14="http://schemas.microsoft.com/office/powerpoint/2010/main" val="161261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82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caption: </a:t>
            </a:r>
            <a:r>
              <a:rPr lang="en-US" dirty="0" err="1"/>
              <a:t>Shaniella</a:t>
            </a:r>
            <a:r>
              <a:rPr lang="en-US" dirty="0"/>
              <a:t> (right) takes part in Disaster Risk Reduction training (DRR) at a rural training </a:t>
            </a:r>
            <a:r>
              <a:rPr lang="en-US" dirty="0" err="1"/>
              <a:t>centre</a:t>
            </a:r>
            <a:r>
              <a:rPr lang="en-US" dirty="0"/>
              <a:t> near the capital Honiara, Solomon Islands, August 2021. Caritas Australia assists with Disaster Risk Reduction (DRR) training workshops at the </a:t>
            </a:r>
            <a:r>
              <a:rPr lang="en-US" dirty="0" err="1"/>
              <a:t>centre</a:t>
            </a:r>
            <a:r>
              <a:rPr lang="en-US" dirty="0"/>
              <a:t>, raising students’ awareness about risks and hazards in their environment, evacuation procedures and how to respond during an emergency. Photo: Neil </a:t>
            </a:r>
            <a:r>
              <a:rPr lang="en-US" dirty="0" err="1"/>
              <a:t>Nuia</a:t>
            </a:r>
            <a:endParaRPr lang="en-US" dirty="0" err="1">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10</a:t>
            </a:fld>
            <a:endParaRPr lang="en-US"/>
          </a:p>
        </p:txBody>
      </p:sp>
    </p:spTree>
    <p:extLst>
      <p:ext uri="{BB962C8B-B14F-4D97-AF65-F5344CB8AC3E}">
        <p14:creationId xmlns:p14="http://schemas.microsoft.com/office/powerpoint/2010/main" val="294808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caption: </a:t>
            </a:r>
            <a:r>
              <a:rPr lang="en-US" dirty="0" err="1"/>
              <a:t>Shaniella</a:t>
            </a:r>
            <a:r>
              <a:rPr lang="en-US" dirty="0"/>
              <a:t> looks out over the ocean from her rural training </a:t>
            </a:r>
            <a:r>
              <a:rPr lang="en-US" dirty="0" err="1"/>
              <a:t>centre</a:t>
            </a:r>
            <a:r>
              <a:rPr lang="en-US" dirty="0"/>
              <a:t> near the capital Honiara, Solomon Islands, August 2021. Photo: Neil </a:t>
            </a:r>
            <a:r>
              <a:rPr lang="en-US" dirty="0" err="1"/>
              <a:t>Nuia</a:t>
            </a:r>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11</a:t>
            </a:fld>
            <a:endParaRPr lang="en-US"/>
          </a:p>
        </p:txBody>
      </p:sp>
    </p:spTree>
    <p:extLst>
      <p:ext uri="{BB962C8B-B14F-4D97-AF65-F5344CB8AC3E}">
        <p14:creationId xmlns:p14="http://schemas.microsoft.com/office/powerpoint/2010/main" val="322287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545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Image caption: </a:t>
            </a:r>
            <a:r>
              <a:rPr lang="en-AU" dirty="0"/>
              <a:t>Caritas Australia Solomon Islands (CASI) staff work to repair a gravity fed water system that was damaged during a landslide next to the rural training centre near the capital Honiara, Solomon Islands, August 2021. Photo: Neil </a:t>
            </a:r>
            <a:r>
              <a:rPr lang="en-AU" dirty="0" err="1"/>
              <a:t>Nuia</a:t>
            </a:r>
            <a:endParaRPr lang="en-AU" dirty="0" err="1">
              <a:cs typeface="Calibri"/>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3</a:t>
            </a:fld>
            <a:endParaRPr lang="en-US"/>
          </a:p>
        </p:txBody>
      </p:sp>
    </p:spTree>
    <p:extLst>
      <p:ext uri="{BB962C8B-B14F-4D97-AF65-F5344CB8AC3E}">
        <p14:creationId xmlns:p14="http://schemas.microsoft.com/office/powerpoint/2010/main" val="171569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caption: A general view of the area a landslide occurred next to the Rural Training Centre near the capital Honiara, Solomon Islands, August 2021. Photo: Neil </a:t>
            </a:r>
            <a:r>
              <a:rPr lang="en-US" dirty="0" err="1"/>
              <a:t>Nuia</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4</a:t>
            </a:fld>
            <a:endParaRPr lang="en-US"/>
          </a:p>
        </p:txBody>
      </p:sp>
    </p:spTree>
    <p:extLst>
      <p:ext uri="{BB962C8B-B14F-4D97-AF65-F5344CB8AC3E}">
        <p14:creationId xmlns:p14="http://schemas.microsoft.com/office/powerpoint/2010/main" val="80593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caption: </a:t>
            </a:r>
            <a:r>
              <a:rPr lang="en-US" dirty="0" err="1"/>
              <a:t>Shaniella</a:t>
            </a:r>
            <a:r>
              <a:rPr lang="en-US" dirty="0"/>
              <a:t> sitting on her bunk in her dormitory at a Rural Training Centre near the capital Honiara, Solomon Islands, August 2021. Photo: Neil </a:t>
            </a:r>
            <a:r>
              <a:rPr lang="en-US" dirty="0" err="1"/>
              <a:t>Nuia</a:t>
            </a:r>
          </a:p>
          <a:p>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5</a:t>
            </a:fld>
            <a:endParaRPr lang="en-US"/>
          </a:p>
        </p:txBody>
      </p:sp>
    </p:spTree>
    <p:extLst>
      <p:ext uri="{BB962C8B-B14F-4D97-AF65-F5344CB8AC3E}">
        <p14:creationId xmlns:p14="http://schemas.microsoft.com/office/powerpoint/2010/main" val="127228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caption: </a:t>
            </a:r>
            <a:r>
              <a:rPr lang="en-US" dirty="0" err="1"/>
              <a:t>Shaniella</a:t>
            </a:r>
            <a:r>
              <a:rPr lang="en-US" dirty="0"/>
              <a:t> (left) and her fellow students are taught how to prepare food at a rural training </a:t>
            </a:r>
            <a:r>
              <a:rPr lang="en-US" dirty="0" err="1"/>
              <a:t>centre</a:t>
            </a:r>
            <a:r>
              <a:rPr lang="en-US" dirty="0"/>
              <a:t> near the capital Honiara, Solomon Islands, August 2021. Photo: Neil </a:t>
            </a:r>
            <a:r>
              <a:rPr lang="en-US" dirty="0" err="1"/>
              <a:t>Nuia</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6</a:t>
            </a:fld>
            <a:endParaRPr lang="en-US"/>
          </a:p>
        </p:txBody>
      </p:sp>
    </p:spTree>
    <p:extLst>
      <p:ext uri="{BB962C8B-B14F-4D97-AF65-F5344CB8AC3E}">
        <p14:creationId xmlns:p14="http://schemas.microsoft.com/office/powerpoint/2010/main" val="38638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caption: A meal prepared by students at a rural training </a:t>
            </a:r>
            <a:r>
              <a:rPr lang="en-US" dirty="0" err="1"/>
              <a:t>centre</a:t>
            </a:r>
            <a:r>
              <a:rPr lang="en-US" dirty="0"/>
              <a:t> near the capital Honiara, Solomon Islands, August 2021. Photo: Neil </a:t>
            </a:r>
            <a:r>
              <a:rPr lang="en-US" dirty="0" err="1"/>
              <a:t>Nuia</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7</a:t>
            </a:fld>
            <a:endParaRPr lang="en-US"/>
          </a:p>
        </p:txBody>
      </p:sp>
    </p:spTree>
    <p:extLst>
      <p:ext uri="{BB962C8B-B14F-4D97-AF65-F5344CB8AC3E}">
        <p14:creationId xmlns:p14="http://schemas.microsoft.com/office/powerpoint/2010/main" val="385585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caption: Caritas Australia Solomon Islands (CASI) staff work to repair a gravity fed water system that was damaged during a landslide next to the rural training centre near the capital Honiara, Solomon Islands, August 2021. Photo: Neil </a:t>
            </a:r>
            <a:r>
              <a:rPr lang="en-AU" dirty="0" err="1"/>
              <a:t>Nuia</a:t>
            </a:r>
            <a:endParaRPr lang="en-US" dirty="0" err="1"/>
          </a:p>
        </p:txBody>
      </p:sp>
      <p:sp>
        <p:nvSpPr>
          <p:cNvPr id="4" name="Slide Number Placeholder 3"/>
          <p:cNvSpPr>
            <a:spLocks noGrp="1"/>
          </p:cNvSpPr>
          <p:nvPr>
            <p:ph type="sldNum" sz="quarter" idx="5"/>
          </p:nvPr>
        </p:nvSpPr>
        <p:spPr/>
        <p:txBody>
          <a:bodyPr/>
          <a:lstStyle/>
          <a:p>
            <a:fld id="{CBA13E7F-FD71-DB40-B9E9-8826BD0F7150}" type="slidenum">
              <a:rPr lang="en-US" smtClean="0"/>
              <a:t>8</a:t>
            </a:fld>
            <a:endParaRPr lang="en-US"/>
          </a:p>
        </p:txBody>
      </p:sp>
    </p:spTree>
    <p:extLst>
      <p:ext uri="{BB962C8B-B14F-4D97-AF65-F5344CB8AC3E}">
        <p14:creationId xmlns:p14="http://schemas.microsoft.com/office/powerpoint/2010/main" val="24785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caption: A view of the beach and ocean near a rural training centre near the capital Honiara, Solomon Islands, August 2021. Photo: Neil </a:t>
            </a:r>
            <a:r>
              <a:rPr lang="en-AU" dirty="0" err="1"/>
              <a:t>Nuia</a:t>
            </a:r>
            <a:endParaRPr lang="en-US" dirty="0" err="1"/>
          </a:p>
          <a:p>
            <a:endParaRPr lang="en-US" dirty="0">
              <a:cs typeface="Calibri"/>
            </a:endParaRPr>
          </a:p>
        </p:txBody>
      </p:sp>
      <p:sp>
        <p:nvSpPr>
          <p:cNvPr id="4" name="Slide Number Placeholder 3"/>
          <p:cNvSpPr>
            <a:spLocks noGrp="1"/>
          </p:cNvSpPr>
          <p:nvPr>
            <p:ph type="sldNum" sz="quarter" idx="5"/>
          </p:nvPr>
        </p:nvSpPr>
        <p:spPr/>
        <p:txBody>
          <a:bodyPr/>
          <a:lstStyle/>
          <a:p>
            <a:fld id="{CBA13E7F-FD71-DB40-B9E9-8826BD0F7150}" type="slidenum">
              <a:rPr lang="en-US" smtClean="0"/>
              <a:t>9</a:t>
            </a:fld>
            <a:endParaRPr lang="en-US"/>
          </a:p>
        </p:txBody>
      </p:sp>
    </p:spTree>
    <p:extLst>
      <p:ext uri="{BB962C8B-B14F-4D97-AF65-F5344CB8AC3E}">
        <p14:creationId xmlns:p14="http://schemas.microsoft.com/office/powerpoint/2010/main" val="1659066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037E23-02AF-764E-8E9F-B6C00D37D7E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113" y="0"/>
            <a:ext cx="17338149" cy="9753599"/>
          </a:xfrm>
          <a:prstGeom prst="rect">
            <a:avLst/>
          </a:prstGeom>
        </p:spPr>
      </p:pic>
      <p:sp>
        <p:nvSpPr>
          <p:cNvPr id="29" name="Title 28">
            <a:extLst>
              <a:ext uri="{FF2B5EF4-FFF2-40B4-BE49-F238E27FC236}">
                <a16:creationId xmlns:a16="http://schemas.microsoft.com/office/drawing/2014/main" id="{31CFC8E2-F8BD-744D-B390-3DDBA3C50E2D}"/>
              </a:ext>
            </a:extLst>
          </p:cNvPr>
          <p:cNvSpPr>
            <a:spLocks noGrp="1"/>
          </p:cNvSpPr>
          <p:nvPr>
            <p:ph type="title"/>
          </p:nvPr>
        </p:nvSpPr>
        <p:spPr>
          <a:xfrm>
            <a:off x="1191721" y="3519058"/>
            <a:ext cx="14956824" cy="761994"/>
          </a:xfrm>
          <a:prstGeom prst="rect">
            <a:avLst/>
          </a:prstGeom>
        </p:spPr>
        <p:txBody>
          <a:bodyPr/>
          <a:lstStyle>
            <a:lvl1pPr>
              <a:defRPr sz="3600" b="1">
                <a:solidFill>
                  <a:srgbClr val="E5DBC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A71E0ED4-636A-8C4B-8D27-014D03B83789}"/>
              </a:ext>
            </a:extLst>
          </p:cNvPr>
          <p:cNvSpPr>
            <a:spLocks noGrp="1"/>
          </p:cNvSpPr>
          <p:nvPr>
            <p:ph type="body" sz="quarter" idx="10"/>
          </p:nvPr>
        </p:nvSpPr>
        <p:spPr>
          <a:xfrm>
            <a:off x="1216352" y="4738268"/>
            <a:ext cx="10932917" cy="568325"/>
          </a:xfrm>
          <a:prstGeom prst="rect">
            <a:avLst/>
          </a:prstGeom>
        </p:spPr>
        <p:txBody>
          <a:bodyPr/>
          <a:lstStyle>
            <a:lvl1pPr>
              <a:defRPr sz="2400" b="0" i="0">
                <a:solidFill>
                  <a:srgbClr val="E5DBCB"/>
                </a:solidFill>
                <a:latin typeface="Arial" panose="020B0604020202020204" pitchFamily="34" charset="0"/>
                <a:cs typeface="Arial" panose="020B0604020202020204" pitchFamily="34" charset="0"/>
              </a:defRPr>
            </a:lvl1pPr>
          </a:lstStyle>
          <a:p>
            <a:pPr lvl="0"/>
            <a:endParaRPr lang="en-US" dirty="0"/>
          </a:p>
        </p:txBody>
      </p:sp>
      <p:pic>
        <p:nvPicPr>
          <p:cNvPr id="10" name="Picture 9">
            <a:extLst>
              <a:ext uri="{FF2B5EF4-FFF2-40B4-BE49-F238E27FC236}">
                <a16:creationId xmlns:a16="http://schemas.microsoft.com/office/drawing/2014/main" id="{4E23B04B-9FCC-A044-879F-737068099DCB}"/>
              </a:ext>
            </a:extLst>
          </p:cNvPr>
          <p:cNvPicPr>
            <a:picLocks noChangeAspect="1"/>
          </p:cNvPicPr>
          <p:nvPr userDrawn="1"/>
        </p:nvPicPr>
        <p:blipFill>
          <a:blip r:embed="rId3"/>
          <a:stretch>
            <a:fillRect/>
          </a:stretch>
        </p:blipFill>
        <p:spPr>
          <a:xfrm>
            <a:off x="15047689" y="8839200"/>
            <a:ext cx="1852042" cy="550111"/>
          </a:xfrm>
          <a:prstGeom prst="rect">
            <a:avLst/>
          </a:prstGeom>
        </p:spPr>
      </p:pic>
    </p:spTree>
    <p:extLst>
      <p:ext uri="{BB962C8B-B14F-4D97-AF65-F5344CB8AC3E}">
        <p14:creationId xmlns:p14="http://schemas.microsoft.com/office/powerpoint/2010/main" val="80332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831809" y="2000250"/>
            <a:ext cx="15661761" cy="6457950"/>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9" y="0"/>
            <a:ext cx="17340272" cy="1524000"/>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815140" y="476250"/>
            <a:ext cx="14644753" cy="800100"/>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2A762AE7-2471-A44D-AD54-88B54287CC9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19011" r="18760"/>
          <a:stretch/>
        </p:blipFill>
        <p:spPr>
          <a:xfrm>
            <a:off x="16061531" y="0"/>
            <a:ext cx="1278732" cy="1274822"/>
          </a:xfrm>
          <a:prstGeom prst="rect">
            <a:avLst/>
          </a:prstGeom>
        </p:spPr>
      </p:pic>
    </p:spTree>
    <p:extLst>
      <p:ext uri="{BB962C8B-B14F-4D97-AF65-F5344CB8AC3E}">
        <p14:creationId xmlns:p14="http://schemas.microsoft.com/office/powerpoint/2010/main" val="413661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831809" y="2000250"/>
            <a:ext cx="15661761" cy="6457950"/>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9" y="0"/>
            <a:ext cx="16505768" cy="1524000"/>
          </a:xfrm>
          <a:prstGeom prst="round2DiagRect">
            <a:avLst>
              <a:gd name="adj1" fmla="val 42510"/>
              <a:gd name="adj2" fmla="val 0"/>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815140" y="476250"/>
            <a:ext cx="14644753" cy="800100"/>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72125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8E8412-2C06-BF47-92C2-8FB5BC4D918D}"/>
              </a:ext>
            </a:extLst>
          </p:cNvPr>
          <p:cNvSpPr>
            <a:spLocks noGrp="1"/>
          </p:cNvSpPr>
          <p:nvPr>
            <p:ph type="pic" sz="quarter" idx="13"/>
          </p:nvPr>
        </p:nvSpPr>
        <p:spPr>
          <a:xfrm>
            <a:off x="6231657" y="2000250"/>
            <a:ext cx="4862794" cy="6127095"/>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6" name="Picture Placeholder 4">
            <a:extLst>
              <a:ext uri="{FF2B5EF4-FFF2-40B4-BE49-F238E27FC236}">
                <a16:creationId xmlns:a16="http://schemas.microsoft.com/office/drawing/2014/main" id="{9C888353-3042-214A-9A36-C0914127F13A}"/>
              </a:ext>
            </a:extLst>
          </p:cNvPr>
          <p:cNvSpPr>
            <a:spLocks noGrp="1"/>
          </p:cNvSpPr>
          <p:nvPr>
            <p:ph type="pic" sz="quarter" idx="14"/>
          </p:nvPr>
        </p:nvSpPr>
        <p:spPr>
          <a:xfrm>
            <a:off x="11656136" y="2000250"/>
            <a:ext cx="4862794" cy="6127095"/>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7" name="Picture Placeholder 4">
            <a:extLst>
              <a:ext uri="{FF2B5EF4-FFF2-40B4-BE49-F238E27FC236}">
                <a16:creationId xmlns:a16="http://schemas.microsoft.com/office/drawing/2014/main" id="{41FEA056-2464-554C-BF2C-BF0CAE9D54AE}"/>
              </a:ext>
            </a:extLst>
          </p:cNvPr>
          <p:cNvSpPr>
            <a:spLocks noGrp="1"/>
          </p:cNvSpPr>
          <p:nvPr>
            <p:ph type="pic" sz="quarter" idx="15"/>
          </p:nvPr>
        </p:nvSpPr>
        <p:spPr>
          <a:xfrm>
            <a:off x="807178" y="2000249"/>
            <a:ext cx="4862794" cy="6127095"/>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8" name="Text Placeholder 15">
            <a:extLst>
              <a:ext uri="{FF2B5EF4-FFF2-40B4-BE49-F238E27FC236}">
                <a16:creationId xmlns:a16="http://schemas.microsoft.com/office/drawing/2014/main" id="{D42A0009-3A56-C545-8DB2-395775BC310B}"/>
              </a:ext>
            </a:extLst>
          </p:cNvPr>
          <p:cNvSpPr>
            <a:spLocks noGrp="1"/>
          </p:cNvSpPr>
          <p:nvPr>
            <p:ph type="body" sz="quarter" idx="11"/>
          </p:nvPr>
        </p:nvSpPr>
        <p:spPr>
          <a:xfrm>
            <a:off x="834504" y="8311007"/>
            <a:ext cx="4850863" cy="258759"/>
          </a:xfrm>
          <a:prstGeom prst="rect">
            <a:avLst/>
          </a:prstGeom>
        </p:spPr>
        <p:txBody>
          <a:bodyPr>
            <a:noAutofit/>
          </a:bodyPr>
          <a:lstStyle>
            <a:lvl1pPr marL="0" indent="0">
              <a:buFontTx/>
              <a:buNone/>
              <a:defRPr sz="900" baseline="0">
                <a:solidFill>
                  <a:schemeClr val="tx1"/>
                </a:solidFill>
                <a:latin typeface="Arial"/>
                <a:cs typeface="Arial"/>
              </a:defRPr>
            </a:lvl1pPr>
            <a:lvl2pPr marL="342917" indent="0">
              <a:buFontTx/>
              <a:buNone/>
              <a:defRPr sz="1050">
                <a:latin typeface=""/>
              </a:defRPr>
            </a:lvl2pPr>
            <a:lvl3pPr marL="685835" indent="0">
              <a:buFontTx/>
              <a:buNone/>
              <a:defRPr sz="1050">
                <a:latin typeface=""/>
              </a:defRPr>
            </a:lvl3pPr>
            <a:lvl4pPr marL="1028752" indent="0">
              <a:buFontTx/>
              <a:buNone/>
              <a:defRPr sz="1050">
                <a:latin typeface=""/>
              </a:defRPr>
            </a:lvl4pPr>
            <a:lvl5pPr marL="1371668" indent="0">
              <a:buFontTx/>
              <a:buNone/>
              <a:defRPr sz="1050">
                <a:latin typeface=""/>
              </a:defRPr>
            </a:lvl5pPr>
          </a:lstStyle>
          <a:p>
            <a:pPr lvl="0"/>
            <a:r>
              <a:rPr lang="en-GB" dirty="0"/>
              <a:t>Click to edit Master text styles</a:t>
            </a:r>
          </a:p>
        </p:txBody>
      </p:sp>
      <p:sp>
        <p:nvSpPr>
          <p:cNvPr id="9" name="Text Placeholder 15">
            <a:extLst>
              <a:ext uri="{FF2B5EF4-FFF2-40B4-BE49-F238E27FC236}">
                <a16:creationId xmlns:a16="http://schemas.microsoft.com/office/drawing/2014/main" id="{6B696367-8FB6-F14F-B0D0-3745F9EEE5AA}"/>
              </a:ext>
            </a:extLst>
          </p:cNvPr>
          <p:cNvSpPr>
            <a:spLocks noGrp="1"/>
          </p:cNvSpPr>
          <p:nvPr>
            <p:ph type="body" sz="quarter" idx="16"/>
          </p:nvPr>
        </p:nvSpPr>
        <p:spPr>
          <a:xfrm>
            <a:off x="6254364" y="8311007"/>
            <a:ext cx="4850863" cy="258759"/>
          </a:xfrm>
          <a:prstGeom prst="rect">
            <a:avLst/>
          </a:prstGeom>
        </p:spPr>
        <p:txBody>
          <a:bodyPr>
            <a:noAutofit/>
          </a:bodyPr>
          <a:lstStyle>
            <a:lvl1pPr marL="0" indent="0">
              <a:buFontTx/>
              <a:buNone/>
              <a:defRPr sz="900" baseline="0">
                <a:solidFill>
                  <a:schemeClr val="tx1"/>
                </a:solidFill>
                <a:latin typeface="Arial"/>
                <a:cs typeface="Arial"/>
              </a:defRPr>
            </a:lvl1pPr>
            <a:lvl2pPr marL="342917" indent="0">
              <a:buFontTx/>
              <a:buNone/>
              <a:defRPr sz="1050">
                <a:latin typeface=""/>
              </a:defRPr>
            </a:lvl2pPr>
            <a:lvl3pPr marL="685835" indent="0">
              <a:buFontTx/>
              <a:buNone/>
              <a:defRPr sz="1050">
                <a:latin typeface=""/>
              </a:defRPr>
            </a:lvl3pPr>
            <a:lvl4pPr marL="1028752" indent="0">
              <a:buFontTx/>
              <a:buNone/>
              <a:defRPr sz="1050">
                <a:latin typeface=""/>
              </a:defRPr>
            </a:lvl4pPr>
            <a:lvl5pPr marL="1371668" indent="0">
              <a:buFontTx/>
              <a:buNone/>
              <a:defRPr sz="1050">
                <a:latin typeface=""/>
              </a:defRPr>
            </a:lvl5pPr>
          </a:lstStyle>
          <a:p>
            <a:pPr lvl="0"/>
            <a:r>
              <a:rPr lang="en-GB"/>
              <a:t>Click to edit Master text styles</a:t>
            </a:r>
          </a:p>
        </p:txBody>
      </p:sp>
      <p:sp>
        <p:nvSpPr>
          <p:cNvPr id="10" name="Text Placeholder 15">
            <a:extLst>
              <a:ext uri="{FF2B5EF4-FFF2-40B4-BE49-F238E27FC236}">
                <a16:creationId xmlns:a16="http://schemas.microsoft.com/office/drawing/2014/main" id="{32323A13-C6D9-3A40-8D0A-9BBCD33A5B9E}"/>
              </a:ext>
            </a:extLst>
          </p:cNvPr>
          <p:cNvSpPr>
            <a:spLocks noGrp="1"/>
          </p:cNvSpPr>
          <p:nvPr>
            <p:ph type="body" sz="quarter" idx="17"/>
          </p:nvPr>
        </p:nvSpPr>
        <p:spPr>
          <a:xfrm>
            <a:off x="11654897" y="8311007"/>
            <a:ext cx="4850863" cy="258759"/>
          </a:xfrm>
          <a:prstGeom prst="rect">
            <a:avLst/>
          </a:prstGeom>
        </p:spPr>
        <p:txBody>
          <a:bodyPr>
            <a:noAutofit/>
          </a:bodyPr>
          <a:lstStyle>
            <a:lvl1pPr marL="0" indent="0">
              <a:buFontTx/>
              <a:buNone/>
              <a:defRPr sz="900" baseline="0">
                <a:solidFill>
                  <a:schemeClr val="tx1"/>
                </a:solidFill>
                <a:latin typeface="Arial"/>
                <a:cs typeface="Arial"/>
              </a:defRPr>
            </a:lvl1pPr>
            <a:lvl2pPr marL="342917" indent="0">
              <a:buFontTx/>
              <a:buNone/>
              <a:defRPr sz="1050">
                <a:latin typeface=""/>
              </a:defRPr>
            </a:lvl2pPr>
            <a:lvl3pPr marL="685835" indent="0">
              <a:buFontTx/>
              <a:buNone/>
              <a:defRPr sz="1050">
                <a:latin typeface=""/>
              </a:defRPr>
            </a:lvl3pPr>
            <a:lvl4pPr marL="1028752" indent="0">
              <a:buFontTx/>
              <a:buNone/>
              <a:defRPr sz="1050">
                <a:latin typeface=""/>
              </a:defRPr>
            </a:lvl4pPr>
            <a:lvl5pPr marL="1371668" indent="0">
              <a:buFontTx/>
              <a:buNone/>
              <a:defRPr sz="1050">
                <a:latin typeface=""/>
              </a:defRPr>
            </a:lvl5pPr>
          </a:lstStyle>
          <a:p>
            <a:pPr lvl="0"/>
            <a:r>
              <a:rPr lang="en-GB"/>
              <a:t>Click to edit Master text styles</a:t>
            </a:r>
          </a:p>
        </p:txBody>
      </p:sp>
      <p:sp>
        <p:nvSpPr>
          <p:cNvPr id="12" name="Round Diagonal Corner Rectangle 14">
            <a:extLst>
              <a:ext uri="{FF2B5EF4-FFF2-40B4-BE49-F238E27FC236}">
                <a16:creationId xmlns:a16="http://schemas.microsoft.com/office/drawing/2014/main" id="{729A77BC-4C4D-0649-B6E4-F3EDD705BBDB}"/>
              </a:ext>
            </a:extLst>
          </p:cNvPr>
          <p:cNvSpPr/>
          <p:nvPr userDrawn="1"/>
        </p:nvSpPr>
        <p:spPr>
          <a:xfrm flipH="1">
            <a:off x="-9" y="0"/>
            <a:ext cx="16505768" cy="1524000"/>
          </a:xfrm>
          <a:prstGeom prst="round2DiagRect">
            <a:avLst>
              <a:gd name="adj1" fmla="val 42510"/>
              <a:gd name="adj2" fmla="val 0"/>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1">
            <a:extLst>
              <a:ext uri="{FF2B5EF4-FFF2-40B4-BE49-F238E27FC236}">
                <a16:creationId xmlns:a16="http://schemas.microsoft.com/office/drawing/2014/main" id="{790BDF88-CB51-434E-90A7-C6C0523A866F}"/>
              </a:ext>
            </a:extLst>
          </p:cNvPr>
          <p:cNvSpPr>
            <a:spLocks noGrp="1"/>
          </p:cNvSpPr>
          <p:nvPr>
            <p:ph type="title"/>
          </p:nvPr>
        </p:nvSpPr>
        <p:spPr>
          <a:xfrm>
            <a:off x="815140" y="476250"/>
            <a:ext cx="14644753" cy="800100"/>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00267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3B66C-BB33-A14A-A2D1-CD2D9BFF0D00}"/>
              </a:ext>
            </a:extLst>
          </p:cNvPr>
          <p:cNvSpPr>
            <a:spLocks noGrp="1"/>
          </p:cNvSpPr>
          <p:nvPr>
            <p:ph type="title"/>
          </p:nvPr>
        </p:nvSpPr>
        <p:spPr>
          <a:xfrm>
            <a:off x="807180" y="519117"/>
            <a:ext cx="11825351" cy="1081084"/>
          </a:xfrm>
          <a:prstGeom prst="rect">
            <a:avLst/>
          </a:prstGeom>
        </p:spPr>
        <p:txBody>
          <a:bodyPr/>
          <a:lstStyle>
            <a:lvl1pPr>
              <a:defRPr sz="2800" b="1">
                <a:solidFill>
                  <a:srgbClr val="41404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5" name="Text Placeholder 3">
            <a:extLst>
              <a:ext uri="{FF2B5EF4-FFF2-40B4-BE49-F238E27FC236}">
                <a16:creationId xmlns:a16="http://schemas.microsoft.com/office/drawing/2014/main" id="{88DE90EA-C8E1-1941-9D09-581C22AB6D3D}"/>
              </a:ext>
            </a:extLst>
          </p:cNvPr>
          <p:cNvSpPr>
            <a:spLocks noGrp="1"/>
          </p:cNvSpPr>
          <p:nvPr>
            <p:ph type="body" sz="half" idx="11"/>
          </p:nvPr>
        </p:nvSpPr>
        <p:spPr>
          <a:xfrm>
            <a:off x="785627" y="2209800"/>
            <a:ext cx="15809304" cy="6248400"/>
          </a:xfrm>
          <a:prstGeom prst="rect">
            <a:avLst/>
          </a:prstGeom>
        </p:spPr>
        <p:txBody>
          <a:bodyPr/>
          <a:lstStyle>
            <a:lvl1pPr marL="0" indent="0">
              <a:buNone/>
              <a:defRPr sz="1600">
                <a:solidFill>
                  <a:srgbClr val="414042"/>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195310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F274B70-CF4E-5542-8B45-18C01CA224DE}"/>
              </a:ext>
            </a:extLst>
          </p:cNvPr>
          <p:cNvSpPr>
            <a:spLocks noGrp="1"/>
          </p:cNvSpPr>
          <p:nvPr>
            <p:ph type="body" sz="half" idx="2"/>
          </p:nvPr>
        </p:nvSpPr>
        <p:spPr>
          <a:xfrm>
            <a:off x="6790476" y="2213674"/>
            <a:ext cx="9764160" cy="6244525"/>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
        <p:nvSpPr>
          <p:cNvPr id="5" name="Title 1">
            <a:extLst>
              <a:ext uri="{FF2B5EF4-FFF2-40B4-BE49-F238E27FC236}">
                <a16:creationId xmlns:a16="http://schemas.microsoft.com/office/drawing/2014/main" id="{CDE189DD-6F3D-4843-BE78-E1AEE5601261}"/>
              </a:ext>
            </a:extLst>
          </p:cNvPr>
          <p:cNvSpPr>
            <a:spLocks noGrp="1"/>
          </p:cNvSpPr>
          <p:nvPr>
            <p:ph type="title"/>
          </p:nvPr>
        </p:nvSpPr>
        <p:spPr>
          <a:xfrm>
            <a:off x="807180" y="519117"/>
            <a:ext cx="11825351" cy="1081084"/>
          </a:xfrm>
          <a:prstGeom prst="rect">
            <a:avLst/>
          </a:prstGeom>
        </p:spPr>
        <p:txBody>
          <a:bodyPr/>
          <a:lstStyle>
            <a:lvl1pPr>
              <a:defRPr sz="2800" b="1">
                <a:solidFill>
                  <a:srgbClr val="41404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Text Placeholder 3">
            <a:extLst>
              <a:ext uri="{FF2B5EF4-FFF2-40B4-BE49-F238E27FC236}">
                <a16:creationId xmlns:a16="http://schemas.microsoft.com/office/drawing/2014/main" id="{6B8C8C86-18E6-F84C-833C-74BF02BAA744}"/>
              </a:ext>
            </a:extLst>
          </p:cNvPr>
          <p:cNvSpPr>
            <a:spLocks noGrp="1"/>
          </p:cNvSpPr>
          <p:nvPr>
            <p:ph type="body" sz="half" idx="11"/>
          </p:nvPr>
        </p:nvSpPr>
        <p:spPr>
          <a:xfrm>
            <a:off x="785627" y="2209800"/>
            <a:ext cx="5369904" cy="6248400"/>
          </a:xfrm>
          <a:prstGeom prst="rect">
            <a:avLst/>
          </a:prstGeom>
        </p:spPr>
        <p:txBody>
          <a:bodyPr/>
          <a:lstStyle>
            <a:lvl1pPr marL="0" indent="0">
              <a:buNone/>
              <a:defRPr sz="1600">
                <a:solidFill>
                  <a:srgbClr val="414042"/>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169472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7A375350-5B64-5441-8015-DECDC39935C7}"/>
              </a:ext>
            </a:extLst>
          </p:cNvPr>
          <p:cNvSpPr>
            <a:spLocks noGrp="1"/>
          </p:cNvSpPr>
          <p:nvPr>
            <p:ph type="pic" sz="quarter" idx="10"/>
          </p:nvPr>
        </p:nvSpPr>
        <p:spPr>
          <a:xfrm>
            <a:off x="1" y="5"/>
            <a:ext cx="17340263" cy="8839195"/>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237136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93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00485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8D785-FDBD-0C47-B7F3-614D06993E53}"/>
              </a:ext>
            </a:extLst>
          </p:cNvPr>
          <p:cNvPicPr>
            <a:picLocks noChangeAspect="1"/>
          </p:cNvPicPr>
          <p:nvPr userDrawn="1"/>
        </p:nvPicPr>
        <p:blipFill>
          <a:blip r:embed="rId2"/>
          <a:stretch>
            <a:fillRect/>
          </a:stretch>
        </p:blipFill>
        <p:spPr>
          <a:xfrm>
            <a:off x="15047689" y="8839200"/>
            <a:ext cx="1852042" cy="550111"/>
          </a:xfrm>
          <a:prstGeom prst="rect">
            <a:avLst/>
          </a:prstGeom>
        </p:spPr>
      </p:pic>
    </p:spTree>
    <p:extLst>
      <p:ext uri="{BB962C8B-B14F-4D97-AF65-F5344CB8AC3E}">
        <p14:creationId xmlns:p14="http://schemas.microsoft.com/office/powerpoint/2010/main" val="128192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7340263" cy="31358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581523" y="543612"/>
            <a:ext cx="13005197" cy="2048228"/>
          </a:xfrm>
          <a:prstGeom prst="rect">
            <a:avLst/>
          </a:prstGeom>
        </p:spPr>
        <p:txBody>
          <a:bodyPr anchor="ctr"/>
          <a:lstStyle>
            <a:lvl1pPr algn="l">
              <a:defRPr sz="5689"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4796819" y="-480142"/>
            <a:ext cx="3072434" cy="3071982"/>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3135451"/>
            <a:ext cx="17340263" cy="5735393"/>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1457580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2167533" y="5122898"/>
            <a:ext cx="13005197" cy="2354862"/>
          </a:xfrm>
          <a:prstGeom prst="rect">
            <a:avLst/>
          </a:prstGeom>
        </p:spPr>
        <p:txBody>
          <a:bodyPr/>
          <a:lstStyle>
            <a:lvl1pPr marL="0" indent="0" algn="ctr">
              <a:buNone/>
              <a:defRPr sz="3413">
                <a:solidFill>
                  <a:schemeClr val="accent3"/>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2167533" y="1596249"/>
            <a:ext cx="13005197" cy="3395698"/>
          </a:xfrm>
          <a:prstGeom prst="rect">
            <a:avLst/>
          </a:prstGeom>
        </p:spPr>
        <p:txBody>
          <a:bodyPr anchor="ctr"/>
          <a:lstStyle>
            <a:lvl1pPr algn="ctr">
              <a:defRPr sz="64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9275069" y="8788508"/>
            <a:ext cx="27603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26507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A4C3A94-BAD1-A84D-A77A-FB679380A73C}"/>
              </a:ext>
            </a:extLst>
          </p:cNvPr>
          <p:cNvSpPr/>
          <p:nvPr/>
        </p:nvSpPr>
        <p:spPr>
          <a:xfrm>
            <a:off x="0" y="0"/>
            <a:ext cx="17340263" cy="2895600"/>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004851"/>
          </a:solidFill>
        </p:spPr>
        <p:txBody>
          <a:bodyPr wrap="square" lIns="0" tIns="0" rIns="0" bIns="0" rtlCol="0"/>
          <a:lstStyle/>
          <a:p>
            <a:endParaRPr sz="1800" dirty="0"/>
          </a:p>
        </p:txBody>
      </p:sp>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2895600"/>
            <a:ext cx="17340263" cy="6858000"/>
          </a:xfrm>
          <a:prstGeom prst="rect">
            <a:avLst/>
          </a:prstGeom>
        </p:spPr>
        <p:txBody>
          <a:bodyPr/>
          <a:lstStyle/>
          <a:p>
            <a:r>
              <a:rPr lang="en-GB"/>
              <a:t>Click icon to add picture</a:t>
            </a:r>
            <a:endParaRPr lang="en-US"/>
          </a:p>
        </p:txBody>
      </p:sp>
      <p:sp>
        <p:nvSpPr>
          <p:cNvPr id="5" name="Title 2">
            <a:extLst>
              <a:ext uri="{FF2B5EF4-FFF2-40B4-BE49-F238E27FC236}">
                <a16:creationId xmlns:a16="http://schemas.microsoft.com/office/drawing/2014/main" id="{2759081A-B6AB-644D-9661-6F05675BE8F7}"/>
              </a:ext>
            </a:extLst>
          </p:cNvPr>
          <p:cNvSpPr>
            <a:spLocks noGrp="1"/>
          </p:cNvSpPr>
          <p:nvPr>
            <p:ph type="title"/>
          </p:nvPr>
        </p:nvSpPr>
        <p:spPr>
          <a:xfrm>
            <a:off x="745331" y="1066800"/>
            <a:ext cx="10920730" cy="685800"/>
          </a:xfrm>
          <a:prstGeom prst="rect">
            <a:avLst/>
          </a:prstGeom>
        </p:spPr>
        <p:txBody>
          <a:bodyPr/>
          <a:lstStyle>
            <a:lvl1pPr>
              <a:defRPr sz="3400" b="1">
                <a:solidFill>
                  <a:srgbClr val="E5DBC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Text Placeholder 7">
            <a:extLst>
              <a:ext uri="{FF2B5EF4-FFF2-40B4-BE49-F238E27FC236}">
                <a16:creationId xmlns:a16="http://schemas.microsoft.com/office/drawing/2014/main" id="{A5D3FA25-B21C-8D4F-AFEF-F5BD65FF2933}"/>
              </a:ext>
            </a:extLst>
          </p:cNvPr>
          <p:cNvSpPr>
            <a:spLocks noGrp="1"/>
          </p:cNvSpPr>
          <p:nvPr>
            <p:ph type="body" sz="quarter" idx="11"/>
          </p:nvPr>
        </p:nvSpPr>
        <p:spPr>
          <a:xfrm>
            <a:off x="733144" y="1905653"/>
            <a:ext cx="10932917" cy="568325"/>
          </a:xfrm>
          <a:prstGeom prst="rect">
            <a:avLst/>
          </a:prstGeom>
        </p:spPr>
        <p:txBody>
          <a:bodyPr/>
          <a:lstStyle>
            <a:lvl1pPr>
              <a:defRPr sz="2400" b="0" i="0">
                <a:solidFill>
                  <a:srgbClr val="E5DBCB"/>
                </a:solidFill>
                <a:latin typeface="Arial" panose="020B0604020202020204" pitchFamily="34" charset="0"/>
                <a:cs typeface="Arial" panose="020B0604020202020204" pitchFamily="34" charset="0"/>
              </a:defRPr>
            </a:lvl1pPr>
          </a:lstStyle>
          <a:p>
            <a:pPr lvl="0"/>
            <a:endParaRPr lang="en-US" dirty="0"/>
          </a:p>
        </p:txBody>
      </p:sp>
      <p:pic>
        <p:nvPicPr>
          <p:cNvPr id="9" name="Picture 8">
            <a:extLst>
              <a:ext uri="{FF2B5EF4-FFF2-40B4-BE49-F238E27FC236}">
                <a16:creationId xmlns:a16="http://schemas.microsoft.com/office/drawing/2014/main" id="{CDB20D4B-5C1A-1141-8709-5A3DAF1A578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19011" r="18760"/>
          <a:stretch/>
        </p:blipFill>
        <p:spPr>
          <a:xfrm>
            <a:off x="15061022" y="0"/>
            <a:ext cx="2279241" cy="2272272"/>
          </a:xfrm>
          <a:prstGeom prst="rect">
            <a:avLst/>
          </a:prstGeom>
        </p:spPr>
      </p:pic>
    </p:spTree>
    <p:extLst>
      <p:ext uri="{BB962C8B-B14F-4D97-AF65-F5344CB8AC3E}">
        <p14:creationId xmlns:p14="http://schemas.microsoft.com/office/powerpoint/2010/main" val="321021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2167533" y="5122898"/>
            <a:ext cx="13005197" cy="2354862"/>
          </a:xfrm>
          <a:prstGeom prst="rect">
            <a:avLst/>
          </a:prstGeom>
        </p:spPr>
        <p:txBody>
          <a:bodyPr/>
          <a:lstStyle>
            <a:lvl1pPr marL="0" indent="0" algn="ctr">
              <a:buNone/>
              <a:defRPr sz="3413">
                <a:solidFill>
                  <a:srgbClr val="0C244C"/>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2167533" y="1596249"/>
            <a:ext cx="13005197" cy="3395698"/>
          </a:xfrm>
          <a:prstGeom prst="rect">
            <a:avLst/>
          </a:prstGeom>
        </p:spPr>
        <p:txBody>
          <a:bodyPr anchor="ctr"/>
          <a:lstStyle>
            <a:lvl1pPr algn="ctr">
              <a:defRPr sz="64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9275069" y="8788508"/>
            <a:ext cx="27603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404119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784215" y="588504"/>
            <a:ext cx="15724269" cy="1011132"/>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784215" y="1754867"/>
            <a:ext cx="15724269" cy="6243866"/>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784215" y="7998733"/>
            <a:ext cx="8657668" cy="758596"/>
          </a:xfrm>
          <a:prstGeom prst="rect">
            <a:avLst/>
          </a:prstGeom>
        </p:spPr>
        <p:txBody>
          <a:bodyPr anchor="b">
            <a:noAutofit/>
          </a:bodyPr>
          <a:lstStyle>
            <a:lvl1pPr marL="0" indent="0">
              <a:buFontTx/>
              <a:buNone/>
              <a:defRPr sz="1351">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9275069" y="8788508"/>
            <a:ext cx="27603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257393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7340263" cy="2048229"/>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56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581523" y="543612"/>
            <a:ext cx="13005197" cy="2048228"/>
          </a:xfrm>
          <a:prstGeom prst="rect">
            <a:avLst/>
          </a:prstGeom>
        </p:spPr>
        <p:txBody>
          <a:bodyPr anchor="ctr"/>
          <a:lstStyle>
            <a:lvl1pPr algn="l">
              <a:defRPr sz="5689"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5059736" y="-543608"/>
            <a:ext cx="2284937" cy="2284601"/>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3135451"/>
            <a:ext cx="17340263" cy="5735393"/>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6883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7340263" cy="3135805"/>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581523" y="543612"/>
            <a:ext cx="13005197" cy="2048228"/>
          </a:xfrm>
          <a:prstGeom prst="rect">
            <a:avLst/>
          </a:prstGeom>
        </p:spPr>
        <p:txBody>
          <a:bodyPr anchor="ctr"/>
          <a:lstStyle>
            <a:lvl1pPr algn="l">
              <a:defRPr sz="5689"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4796819" y="-480142"/>
            <a:ext cx="3072434" cy="3071982"/>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3135451"/>
            <a:ext cx="17340263" cy="5735393"/>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21967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7340263" cy="3135805"/>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581523" y="543612"/>
            <a:ext cx="13005197" cy="2048228"/>
          </a:xfrm>
          <a:prstGeom prst="rect">
            <a:avLst/>
          </a:prstGeom>
        </p:spPr>
        <p:txBody>
          <a:bodyPr anchor="ctr"/>
          <a:lstStyle>
            <a:lvl1pPr algn="l">
              <a:defRPr sz="5689"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4796819" y="-480142"/>
            <a:ext cx="3072434" cy="3071982"/>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3135451"/>
            <a:ext cx="17340263" cy="5735393"/>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51384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7340263" cy="3135805"/>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581523" y="543612"/>
            <a:ext cx="13005197" cy="2048228"/>
          </a:xfrm>
          <a:prstGeom prst="rect">
            <a:avLst/>
          </a:prstGeom>
        </p:spPr>
        <p:txBody>
          <a:bodyPr anchor="ctr"/>
          <a:lstStyle>
            <a:lvl1pPr algn="l">
              <a:defRPr sz="5689"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4796819" y="-480142"/>
            <a:ext cx="3072434" cy="3071982"/>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3135451"/>
            <a:ext cx="17340263" cy="5735393"/>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14124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4231110"/>
            <a:ext cx="17340263" cy="4639734"/>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4849353" y="3580186"/>
            <a:ext cx="3072434" cy="3071982"/>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4722"/>
            <a:ext cx="17340263" cy="421638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581523" y="4630898"/>
            <a:ext cx="13005197" cy="2048228"/>
          </a:xfrm>
          <a:prstGeom prst="rect">
            <a:avLst/>
          </a:prstGeom>
        </p:spPr>
        <p:txBody>
          <a:bodyPr anchor="ctr"/>
          <a:lstStyle>
            <a:lvl1pPr algn="l">
              <a:defRPr sz="5689"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454761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4231110"/>
            <a:ext cx="17340263" cy="4639734"/>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4849353" y="3580186"/>
            <a:ext cx="3072434" cy="3071982"/>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4722"/>
            <a:ext cx="17340263" cy="421638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581523" y="4630899"/>
            <a:ext cx="13005197" cy="1798292"/>
          </a:xfrm>
          <a:prstGeom prst="rect">
            <a:avLst/>
          </a:prstGeom>
        </p:spPr>
        <p:txBody>
          <a:bodyPr anchor="ctr"/>
          <a:lstStyle>
            <a:lvl1pPr algn="l">
              <a:defRPr sz="5689"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538766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userDrawn="1"/>
        </p:nvSpPr>
        <p:spPr>
          <a:xfrm>
            <a:off x="0" y="1"/>
            <a:ext cx="17340263" cy="8870845"/>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4865538" y="-653236"/>
            <a:ext cx="3072434" cy="3071982"/>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784215" y="3109079"/>
            <a:ext cx="13005197" cy="1798292"/>
          </a:xfrm>
          <a:prstGeom prst="rect">
            <a:avLst/>
          </a:prstGeom>
        </p:spPr>
        <p:txBody>
          <a:bodyPr anchor="ctr"/>
          <a:lstStyle>
            <a:lvl1pPr algn="l">
              <a:defRPr sz="8533" b="1" cap="all" baseline="0">
                <a:solidFill>
                  <a:srgbClr val="0C244C"/>
                </a:solidFill>
              </a:defRPr>
            </a:lvl1pPr>
          </a:lstStyle>
          <a:p>
            <a:r>
              <a:rPr lang="en-US"/>
              <a:t>International </a:t>
            </a:r>
            <a:br>
              <a:rPr lang="en-US"/>
            </a:br>
            <a:r>
              <a:rPr lang="en-US"/>
              <a:t>women’s day </a:t>
            </a:r>
            <a:br>
              <a:rPr lang="en-US"/>
            </a:br>
            <a:r>
              <a:rPr lang="en-US"/>
              <a:t>reflection</a:t>
            </a:r>
          </a:p>
        </p:txBody>
      </p:sp>
    </p:spTree>
    <p:extLst>
      <p:ext uri="{BB962C8B-B14F-4D97-AF65-F5344CB8AC3E}">
        <p14:creationId xmlns:p14="http://schemas.microsoft.com/office/powerpoint/2010/main" val="123129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4231110"/>
            <a:ext cx="17340263" cy="4639734"/>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4849353" y="3580186"/>
            <a:ext cx="3072434" cy="3071982"/>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4722"/>
            <a:ext cx="17340263" cy="421638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581523" y="4630898"/>
            <a:ext cx="13005197" cy="1798292"/>
          </a:xfrm>
          <a:prstGeom prst="rect">
            <a:avLst/>
          </a:prstGeom>
        </p:spPr>
        <p:txBody>
          <a:bodyPr anchor="ctr"/>
          <a:lstStyle>
            <a:lvl1pPr algn="l">
              <a:defRPr sz="5689"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038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A4C3A94-BAD1-A84D-A77A-FB679380A73C}"/>
              </a:ext>
            </a:extLst>
          </p:cNvPr>
          <p:cNvSpPr/>
          <p:nvPr/>
        </p:nvSpPr>
        <p:spPr>
          <a:xfrm>
            <a:off x="0" y="0"/>
            <a:ext cx="17340263" cy="3352800"/>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004851"/>
          </a:solidFill>
        </p:spPr>
        <p:txBody>
          <a:bodyPr wrap="square" lIns="0" tIns="0" rIns="0" bIns="0" rtlCol="0"/>
          <a:lstStyle/>
          <a:p>
            <a:endParaRPr sz="1800" dirty="0"/>
          </a:p>
        </p:txBody>
      </p:sp>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3352800"/>
            <a:ext cx="17340263" cy="6400800"/>
          </a:xfrm>
          <a:prstGeom prst="rect">
            <a:avLst/>
          </a:prstGeom>
        </p:spPr>
        <p:txBody>
          <a:bodyPr/>
          <a:lstStyle/>
          <a:p>
            <a:r>
              <a:rPr lang="en-GB" dirty="0"/>
              <a:t>Click icon to add picture</a:t>
            </a:r>
            <a:endParaRPr lang="en-US" dirty="0"/>
          </a:p>
        </p:txBody>
      </p:sp>
      <p:sp>
        <p:nvSpPr>
          <p:cNvPr id="5" name="Title 2">
            <a:extLst>
              <a:ext uri="{FF2B5EF4-FFF2-40B4-BE49-F238E27FC236}">
                <a16:creationId xmlns:a16="http://schemas.microsoft.com/office/drawing/2014/main" id="{2759081A-B6AB-644D-9661-6F05675BE8F7}"/>
              </a:ext>
            </a:extLst>
          </p:cNvPr>
          <p:cNvSpPr>
            <a:spLocks noGrp="1"/>
          </p:cNvSpPr>
          <p:nvPr>
            <p:ph type="title"/>
          </p:nvPr>
        </p:nvSpPr>
        <p:spPr>
          <a:xfrm>
            <a:off x="745331" y="457200"/>
            <a:ext cx="13487400" cy="685800"/>
          </a:xfrm>
          <a:prstGeom prst="rect">
            <a:avLst/>
          </a:prstGeom>
        </p:spPr>
        <p:txBody>
          <a:bodyPr/>
          <a:lstStyle>
            <a:lvl1pPr>
              <a:defRPr sz="3400" b="1">
                <a:solidFill>
                  <a:srgbClr val="E5DBC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CDB20D4B-5C1A-1141-8709-5A3DAF1A578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19011" r="18760"/>
          <a:stretch/>
        </p:blipFill>
        <p:spPr>
          <a:xfrm>
            <a:off x="15061022" y="0"/>
            <a:ext cx="2279241" cy="2272272"/>
          </a:xfrm>
          <a:prstGeom prst="rect">
            <a:avLst/>
          </a:prstGeom>
        </p:spPr>
      </p:pic>
    </p:spTree>
    <p:extLst>
      <p:ext uri="{BB962C8B-B14F-4D97-AF65-F5344CB8AC3E}">
        <p14:creationId xmlns:p14="http://schemas.microsoft.com/office/powerpoint/2010/main" val="2730673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4231110"/>
            <a:ext cx="17340263" cy="46397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4849353" y="3580186"/>
            <a:ext cx="3072434" cy="3071982"/>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256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256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256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256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256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4722"/>
            <a:ext cx="17340263" cy="421638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581523" y="4630898"/>
            <a:ext cx="13005197" cy="1798292"/>
          </a:xfrm>
          <a:prstGeom prst="rect">
            <a:avLst/>
          </a:prstGeom>
        </p:spPr>
        <p:txBody>
          <a:bodyPr anchor="ctr"/>
          <a:lstStyle>
            <a:lvl1pPr algn="l">
              <a:defRPr sz="5689"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827977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4231110"/>
            <a:ext cx="17340263" cy="4639734"/>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581522" y="4600436"/>
            <a:ext cx="14062935" cy="1081407"/>
          </a:xfrm>
          <a:prstGeom prst="rect">
            <a:avLst/>
          </a:prstGeom>
        </p:spPr>
        <p:txBody>
          <a:bodyPr anchor="ctr"/>
          <a:lstStyle>
            <a:lvl1pPr algn="l">
              <a:defRPr sz="5689"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581523" y="5900914"/>
            <a:ext cx="15879350" cy="2662696"/>
          </a:xfrm>
          <a:prstGeom prst="rect">
            <a:avLst/>
          </a:prstGeom>
        </p:spPr>
        <p:txBody>
          <a:bodyPr anchor="t"/>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5746522" y="2"/>
            <a:ext cx="5847219"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11624416"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801489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4231110"/>
            <a:ext cx="17340263" cy="4639734"/>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bg1"/>
              </a:solidFill>
            </a:endParaRP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581522" y="4600436"/>
            <a:ext cx="14062935" cy="1081407"/>
          </a:xfrm>
          <a:prstGeom prst="rect">
            <a:avLst/>
          </a:prstGeom>
        </p:spPr>
        <p:txBody>
          <a:bodyPr anchor="ctr"/>
          <a:lstStyle>
            <a:lvl1pPr algn="l">
              <a:defRPr sz="5689"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81523" y="5900914"/>
            <a:ext cx="15879350" cy="2662696"/>
          </a:xfrm>
          <a:prstGeom prst="rect">
            <a:avLst/>
          </a:prstGeom>
        </p:spPr>
        <p:txBody>
          <a:bodyPr/>
          <a:lstStyle>
            <a:lvl1pPr marL="0" indent="0">
              <a:buFontTx/>
              <a:buNone/>
              <a:defRPr sz="2844" b="0"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5746522" y="2"/>
            <a:ext cx="5847219"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11624416"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478446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4231110"/>
            <a:ext cx="17340263" cy="4639734"/>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581522" y="4600436"/>
            <a:ext cx="14062935" cy="1081407"/>
          </a:xfrm>
          <a:prstGeom prst="rect">
            <a:avLst/>
          </a:prstGeom>
        </p:spPr>
        <p:txBody>
          <a:bodyPr anchor="ctr"/>
          <a:lstStyle>
            <a:lvl1pPr algn="l">
              <a:defRPr sz="5689"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81523" y="5887144"/>
            <a:ext cx="15879350" cy="2662696"/>
          </a:xfrm>
          <a:prstGeom prst="rect">
            <a:avLst/>
          </a:prstGeom>
        </p:spPr>
        <p:txBody>
          <a:bodyPr/>
          <a:lstStyle>
            <a:lvl1pPr marL="0" indent="0">
              <a:buFontTx/>
              <a:buNone/>
              <a:defRPr sz="2844" b="0"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5746522" y="2"/>
            <a:ext cx="5847219"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11624416"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31467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4231110"/>
            <a:ext cx="17340263" cy="4639734"/>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581522" y="4600436"/>
            <a:ext cx="14062935" cy="1081407"/>
          </a:xfrm>
          <a:prstGeom prst="rect">
            <a:avLst/>
          </a:prstGeom>
        </p:spPr>
        <p:txBody>
          <a:bodyPr anchor="ctr"/>
          <a:lstStyle>
            <a:lvl1pPr algn="l">
              <a:defRPr sz="5689"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81523" y="5899649"/>
            <a:ext cx="15879350" cy="2662696"/>
          </a:xfrm>
          <a:prstGeom prst="rect">
            <a:avLst/>
          </a:prstGeom>
        </p:spPr>
        <p:txBody>
          <a:bodyPr/>
          <a:lstStyle>
            <a:lvl1pPr marL="0" indent="0">
              <a:buFontTx/>
              <a:buNone/>
              <a:defRPr sz="2844" b="0"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5746522" y="2"/>
            <a:ext cx="5847219"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11624416"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855851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4231110"/>
            <a:ext cx="17340263" cy="46397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581522" y="4600436"/>
            <a:ext cx="14062935" cy="1081407"/>
          </a:xfrm>
          <a:prstGeom prst="rect">
            <a:avLst/>
          </a:prstGeom>
        </p:spPr>
        <p:txBody>
          <a:bodyPr anchor="ctr"/>
          <a:lstStyle>
            <a:lvl1pPr algn="l">
              <a:defRPr sz="5689" b="1" cap="all" baseline="0">
                <a:solidFill>
                  <a:schemeClr val="accent3"/>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5740185"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81523" y="5899649"/>
            <a:ext cx="15879350" cy="2662696"/>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5746522" y="2"/>
            <a:ext cx="5847219" cy="4231110"/>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11624416" y="2"/>
            <a:ext cx="5715847" cy="4231110"/>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659331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5317980" y="-2831718"/>
            <a:ext cx="6656740"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784215" y="389773"/>
            <a:ext cx="15724269" cy="1113543"/>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9275069" y="8788508"/>
            <a:ext cx="276038" cy="486287"/>
          </a:xfrm>
          <a:prstGeom prst="rect">
            <a:avLst/>
          </a:prstGeom>
          <a:noFill/>
        </p:spPr>
        <p:txBody>
          <a:bodyPr wrap="none" rtlCol="0">
            <a:spAutoFit/>
          </a:bodyPr>
          <a:lstStyle/>
          <a:p>
            <a:r>
              <a:rPr lang="en-US" sz="256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296288" y="2012444"/>
            <a:ext cx="14428938" cy="5322229"/>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3391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5317981" y="-2831720"/>
            <a:ext cx="6656741"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431879" y="2316516"/>
            <a:ext cx="14428938" cy="6042271"/>
          </a:xfrm>
          <a:prstGeom prst="rect">
            <a:avLst/>
          </a:prstGeom>
        </p:spPr>
        <p:txBody>
          <a:bodyPr/>
          <a:lstStyle>
            <a:lvl1pPr marL="0" indent="0">
              <a:buFontTx/>
              <a:buNone/>
              <a:defRPr sz="1920" b="0" cap="none" baseline="0">
                <a:solidFill>
                  <a:srgbClr val="0C244C"/>
                </a:solidFill>
                <a:latin typeface="Arial"/>
                <a:cs typeface="Arial"/>
              </a:defRPr>
            </a:lvl1pPr>
            <a:lvl2pPr marL="0" indent="0">
              <a:spcBef>
                <a:spcPts val="267"/>
              </a:spcBef>
              <a:buFontTx/>
              <a:buNone/>
              <a:defRPr sz="2560" cap="all">
                <a:solidFill>
                  <a:srgbClr val="0C244C"/>
                </a:solidFill>
                <a:latin typeface="Arial"/>
                <a:cs typeface="Arial"/>
              </a:defRPr>
            </a:lvl2pPr>
            <a:lvl3pPr marL="0" indent="-191997">
              <a:spcBef>
                <a:spcPts val="267"/>
              </a:spcBef>
              <a:buFont typeface="Arial"/>
              <a:buChar char="•"/>
              <a:defRPr sz="1920">
                <a:solidFill>
                  <a:srgbClr val="0C244C"/>
                </a:solidFill>
                <a:latin typeface="Arial"/>
                <a:cs typeface="Arial"/>
              </a:defRPr>
            </a:lvl3pPr>
            <a:lvl4pPr marL="460793" indent="-243836">
              <a:spcBef>
                <a:spcPts val="267"/>
              </a:spcBef>
              <a:buFont typeface="Arial"/>
              <a:buChar char="•"/>
              <a:defRPr sz="1920">
                <a:solidFill>
                  <a:srgbClr val="0C244C"/>
                </a:solidFill>
                <a:latin typeface="Arial"/>
                <a:cs typeface="Arial"/>
              </a:defRPr>
            </a:lvl4pPr>
            <a:lvl5pPr marL="633590" indent="-191997">
              <a:spcBef>
                <a:spcPts val="267"/>
              </a:spcBef>
              <a:buFont typeface="Arial"/>
              <a:buChar char="•"/>
              <a:defRPr sz="192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9275069" y="8788508"/>
            <a:ext cx="276038" cy="486287"/>
          </a:xfrm>
          <a:prstGeom prst="rect">
            <a:avLst/>
          </a:prstGeom>
          <a:noFill/>
        </p:spPr>
        <p:txBody>
          <a:bodyPr wrap="none" rtlCol="0">
            <a:spAutoFit/>
          </a:bodyPr>
          <a:lstStyle/>
          <a:p>
            <a:r>
              <a:rPr lang="en-US" sz="256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5296916" y="-2831718"/>
            <a:ext cx="6656740"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1296288" y="2108443"/>
            <a:ext cx="14428938" cy="6042271"/>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784215" y="486093"/>
            <a:ext cx="15724269" cy="111354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808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5296916" y="-2831718"/>
            <a:ext cx="6656740"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389977" y="2009283"/>
            <a:ext cx="14428938" cy="6042271"/>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784215" y="389773"/>
            <a:ext cx="15724269" cy="111354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7979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5317976" y="-2729306"/>
            <a:ext cx="6656741"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431877" y="2111694"/>
            <a:ext cx="14428938" cy="6042271"/>
          </a:xfrm>
          <a:prstGeom prst="rect">
            <a:avLst/>
          </a:prstGeom>
        </p:spPr>
        <p:txBody>
          <a:bodyPr/>
          <a:lstStyle>
            <a:lvl1pPr marL="0" indent="0">
              <a:buFontTx/>
              <a:buNone/>
              <a:defRPr sz="2560" b="0" cap="none" baseline="0">
                <a:solidFill>
                  <a:srgbClr val="0C244C"/>
                </a:solidFill>
                <a:latin typeface="Arial"/>
                <a:cs typeface="Arial"/>
              </a:defRPr>
            </a:lvl1pPr>
            <a:lvl2pPr marL="0" indent="0">
              <a:spcBef>
                <a:spcPts val="267"/>
              </a:spcBef>
              <a:buFontTx/>
              <a:buNone/>
              <a:defRPr sz="2560" cap="all">
                <a:solidFill>
                  <a:srgbClr val="0C244C"/>
                </a:solidFill>
                <a:latin typeface="Arial"/>
                <a:cs typeface="Arial"/>
              </a:defRPr>
            </a:lvl2pPr>
            <a:lvl3pPr marL="0" indent="-191997">
              <a:spcBef>
                <a:spcPts val="267"/>
              </a:spcBef>
              <a:buFont typeface="Arial"/>
              <a:buChar char="•"/>
              <a:defRPr sz="2560">
                <a:solidFill>
                  <a:srgbClr val="0C244C"/>
                </a:solidFill>
                <a:latin typeface="Arial"/>
                <a:cs typeface="Arial"/>
              </a:defRPr>
            </a:lvl3pPr>
            <a:lvl4pPr marL="460793" indent="-243836">
              <a:spcBef>
                <a:spcPts val="267"/>
              </a:spcBef>
              <a:buFont typeface="Arial"/>
              <a:buChar char="•"/>
              <a:defRPr sz="2560">
                <a:solidFill>
                  <a:srgbClr val="0C244C"/>
                </a:solidFill>
                <a:latin typeface="Arial"/>
                <a:cs typeface="Arial"/>
              </a:defRPr>
            </a:lvl4pPr>
            <a:lvl5pPr marL="633590" indent="-191997">
              <a:spcBef>
                <a:spcPts val="267"/>
              </a:spcBef>
              <a:buFont typeface="Arial"/>
              <a:buChar char="•"/>
              <a:defRPr sz="256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784215" y="389773"/>
            <a:ext cx="15724269" cy="111354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3939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71BA86-DB97-B145-B7D9-552E1C12A420}"/>
              </a:ext>
            </a:extLst>
          </p:cNvPr>
          <p:cNvSpPr/>
          <p:nvPr userDrawn="1"/>
        </p:nvSpPr>
        <p:spPr>
          <a:xfrm>
            <a:off x="0" y="3251200"/>
            <a:ext cx="17340263" cy="5588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0"/>
            <a:ext cx="17340263" cy="3251200"/>
          </a:xfrm>
          <a:prstGeom prst="rect">
            <a:avLst/>
          </a:prstGeom>
        </p:spPr>
        <p:txBody>
          <a:bodyPr/>
          <a:lstStyle>
            <a:lvl1pPr>
              <a:defRPr>
                <a:solidFill>
                  <a:schemeClr val="bg1"/>
                </a:solidFill>
              </a:defRPr>
            </a:lvl1pPr>
          </a:lstStyle>
          <a:p>
            <a:r>
              <a:rPr lang="en-GB" dirty="0"/>
              <a:t>Click icon to add picture</a:t>
            </a:r>
            <a:endParaRPr lang="en-US" dirty="0"/>
          </a:p>
        </p:txBody>
      </p:sp>
      <p:sp>
        <p:nvSpPr>
          <p:cNvPr id="3" name="Title 2">
            <a:extLst>
              <a:ext uri="{FF2B5EF4-FFF2-40B4-BE49-F238E27FC236}">
                <a16:creationId xmlns:a16="http://schemas.microsoft.com/office/drawing/2014/main" id="{308665DB-DF27-4A4E-9599-B5B71F21634F}"/>
              </a:ext>
            </a:extLst>
          </p:cNvPr>
          <p:cNvSpPr>
            <a:spLocks noGrp="1"/>
          </p:cNvSpPr>
          <p:nvPr>
            <p:ph type="title"/>
          </p:nvPr>
        </p:nvSpPr>
        <p:spPr>
          <a:xfrm>
            <a:off x="745331" y="3733800"/>
            <a:ext cx="14956824" cy="685800"/>
          </a:xfrm>
          <a:prstGeom prst="rect">
            <a:avLst/>
          </a:prstGeom>
        </p:spPr>
        <p:txBody>
          <a:bodyPr/>
          <a:lstStyle>
            <a:lvl1pPr>
              <a:defRPr sz="3400" b="1">
                <a:solidFill>
                  <a:srgbClr val="E5DBCB"/>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086FE831-9EFD-2A42-A1FF-193C4DB34CFC}"/>
              </a:ext>
            </a:extLst>
          </p:cNvPr>
          <p:cNvSpPr>
            <a:spLocks noGrp="1"/>
          </p:cNvSpPr>
          <p:nvPr>
            <p:ph type="body" sz="quarter" idx="11"/>
          </p:nvPr>
        </p:nvSpPr>
        <p:spPr>
          <a:xfrm>
            <a:off x="733144" y="4572653"/>
            <a:ext cx="10932917" cy="568325"/>
          </a:xfrm>
          <a:prstGeom prst="rect">
            <a:avLst/>
          </a:prstGeom>
        </p:spPr>
        <p:txBody>
          <a:bodyPr/>
          <a:lstStyle>
            <a:lvl1pPr>
              <a:defRPr sz="2400" b="0" i="0">
                <a:solidFill>
                  <a:srgbClr val="E5DBCB"/>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00950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9275071" y="8788508"/>
            <a:ext cx="276038" cy="486287"/>
          </a:xfrm>
          <a:prstGeom prst="rect">
            <a:avLst/>
          </a:prstGeom>
          <a:noFill/>
        </p:spPr>
        <p:txBody>
          <a:bodyPr wrap="none" rtlCol="0">
            <a:spAutoFit/>
          </a:bodyPr>
          <a:lstStyle/>
          <a:p>
            <a:r>
              <a:rPr lang="en-US" sz="256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5317976" y="-2729306"/>
            <a:ext cx="6656741" cy="1572427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431877" y="2111694"/>
            <a:ext cx="14428938" cy="6042271"/>
          </a:xfrm>
          <a:prstGeom prst="rect">
            <a:avLst/>
          </a:prstGeom>
        </p:spPr>
        <p:txBody>
          <a:bodyPr/>
          <a:lstStyle>
            <a:lvl1pPr marL="0" indent="0">
              <a:buFontTx/>
              <a:buNone/>
              <a:defRPr sz="2560" b="0" cap="none" baseline="0">
                <a:solidFill>
                  <a:srgbClr val="0C244C"/>
                </a:solidFill>
                <a:latin typeface="Arial"/>
                <a:cs typeface="Arial"/>
              </a:defRPr>
            </a:lvl1pPr>
            <a:lvl2pPr marL="0" indent="0">
              <a:spcBef>
                <a:spcPts val="267"/>
              </a:spcBef>
              <a:buFontTx/>
              <a:buNone/>
              <a:defRPr sz="2560" cap="all">
                <a:solidFill>
                  <a:srgbClr val="0C244C"/>
                </a:solidFill>
                <a:latin typeface="Arial"/>
                <a:cs typeface="Arial"/>
              </a:defRPr>
            </a:lvl2pPr>
            <a:lvl3pPr marL="0" indent="-191997">
              <a:spcBef>
                <a:spcPts val="267"/>
              </a:spcBef>
              <a:buFont typeface="Arial"/>
              <a:buChar char="•"/>
              <a:defRPr sz="2560">
                <a:solidFill>
                  <a:srgbClr val="0C244C"/>
                </a:solidFill>
                <a:latin typeface="Arial"/>
                <a:cs typeface="Arial"/>
              </a:defRPr>
            </a:lvl3pPr>
            <a:lvl4pPr marL="460793" indent="-243836">
              <a:spcBef>
                <a:spcPts val="267"/>
              </a:spcBef>
              <a:buFont typeface="Arial"/>
              <a:buChar char="•"/>
              <a:defRPr sz="2560">
                <a:solidFill>
                  <a:srgbClr val="0C244C"/>
                </a:solidFill>
                <a:latin typeface="Arial"/>
                <a:cs typeface="Arial"/>
              </a:defRPr>
            </a:lvl4pPr>
            <a:lvl5pPr marL="633590" indent="-191997">
              <a:spcBef>
                <a:spcPts val="267"/>
              </a:spcBef>
              <a:buFont typeface="Arial"/>
              <a:buChar char="•"/>
              <a:defRPr sz="256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784215" y="389773"/>
            <a:ext cx="15724269" cy="1113543"/>
          </a:xfrm>
          <a:prstGeom prst="rect">
            <a:avLst/>
          </a:prstGeom>
        </p:spPr>
        <p:txBody>
          <a:bodyPr vert="horz" lIns="91440" tIns="45720" rIns="91440" bIns="45720" rtlCol="0" anchor="ctr" anchorCtr="0">
            <a:noAutofit/>
          </a:bodyPr>
          <a:lstStyle>
            <a:lvl1pPr algn="l">
              <a:defRPr b="1" i="0" cap="all" normalizeH="0" baseline="0">
                <a:solidFill>
                  <a:schemeClr val="accent3"/>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3738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476971" y="2726161"/>
            <a:ext cx="7578673"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9454351"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9454349" y="4563839"/>
            <a:ext cx="7054135"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13102388"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538584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476971" y="2726161"/>
            <a:ext cx="7578673"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9454351"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9454349" y="4563839"/>
            <a:ext cx="7054135"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13102388"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178405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681804" y="3096860"/>
            <a:ext cx="7373842" cy="5364338"/>
          </a:xfrm>
          <a:prstGeom prst="rect">
            <a:avLst/>
          </a:prstGeom>
        </p:spPr>
        <p:txBody>
          <a:bodyPr/>
          <a:lstStyle>
            <a:lvl1pPr marL="0" indent="0">
              <a:buFontTx/>
              <a:buNone/>
              <a:defRPr sz="2844"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476971" y="2726161"/>
            <a:ext cx="7578673"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9454351"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9454349" y="4563839"/>
            <a:ext cx="7054135"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13102388"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081905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772546" cy="8870844"/>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476971" y="2726161"/>
            <a:ext cx="7578673"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9454351"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9454349" y="4563839"/>
            <a:ext cx="7054135"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13102388"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955025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476971" y="2726161"/>
            <a:ext cx="757867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9454351"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9454349" y="4563839"/>
            <a:ext cx="7054135"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13102388" y="985168"/>
            <a:ext cx="3414776" cy="327716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63964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476971" y="2726161"/>
            <a:ext cx="7578673"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11569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476971" y="2726161"/>
            <a:ext cx="7578673"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091627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476971" y="2726161"/>
            <a:ext cx="7578673"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29409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806685" cy="8870844"/>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681804" y="3096860"/>
            <a:ext cx="7373842" cy="5364338"/>
          </a:xfrm>
          <a:prstGeom prst="rect">
            <a:avLst/>
          </a:prstGeom>
        </p:spPr>
        <p:txBody>
          <a:bodyPr/>
          <a:lstStyle>
            <a:lvl1pPr marL="0" indent="0">
              <a:buFontTx/>
              <a:buNone/>
              <a:defRPr sz="2844"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476971" y="2726161"/>
            <a:ext cx="7578673"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7647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807C11-8019-A447-A073-2318EA172DBF}"/>
              </a:ext>
            </a:extLst>
          </p:cNvPr>
          <p:cNvSpPr/>
          <p:nvPr userDrawn="1"/>
        </p:nvSpPr>
        <p:spPr>
          <a:xfrm>
            <a:off x="2" y="0"/>
            <a:ext cx="6119047" cy="8839200"/>
          </a:xfrm>
          <a:prstGeom prst="rect">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Holder 3">
            <a:extLst>
              <a:ext uri="{FF2B5EF4-FFF2-40B4-BE49-F238E27FC236}">
                <a16:creationId xmlns:a16="http://schemas.microsoft.com/office/drawing/2014/main" id="{40DBD631-BA29-BE40-8B11-B919145B490E}"/>
              </a:ext>
            </a:extLst>
          </p:cNvPr>
          <p:cNvSpPr txBox="1">
            <a:spLocks/>
          </p:cNvSpPr>
          <p:nvPr/>
        </p:nvSpPr>
        <p:spPr>
          <a:xfrm>
            <a:off x="7255069" y="2590802"/>
            <a:ext cx="9258831" cy="276999"/>
          </a:xfrm>
          <a:prstGeom prst="rect">
            <a:avLst/>
          </a:prstGeom>
        </p:spPr>
        <p:txBody>
          <a:bodyPr wrap="square" lIns="0" tIns="0" rIns="0" bIns="0">
            <a:spAutoFit/>
          </a:bodyPr>
          <a:lstStyle>
            <a:lvl1pPr marL="0">
              <a:defRPr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sz="1800" kern="0" dirty="0"/>
          </a:p>
        </p:txBody>
      </p:sp>
      <p:sp>
        <p:nvSpPr>
          <p:cNvPr id="20" name="Text Placeholder 3">
            <a:extLst>
              <a:ext uri="{FF2B5EF4-FFF2-40B4-BE49-F238E27FC236}">
                <a16:creationId xmlns:a16="http://schemas.microsoft.com/office/drawing/2014/main" id="{FC71D308-35EE-6742-B7B9-63114E7C12DD}"/>
              </a:ext>
            </a:extLst>
          </p:cNvPr>
          <p:cNvSpPr>
            <a:spLocks noGrp="1"/>
          </p:cNvSpPr>
          <p:nvPr>
            <p:ph type="body" sz="half" idx="2"/>
          </p:nvPr>
        </p:nvSpPr>
        <p:spPr>
          <a:xfrm>
            <a:off x="6612731" y="2209800"/>
            <a:ext cx="9901169" cy="6248400"/>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7" name="Title 1">
            <a:extLst>
              <a:ext uri="{FF2B5EF4-FFF2-40B4-BE49-F238E27FC236}">
                <a16:creationId xmlns:a16="http://schemas.microsoft.com/office/drawing/2014/main" id="{5F076659-4A47-0A47-9C86-2C2765B2F45A}"/>
              </a:ext>
            </a:extLst>
          </p:cNvPr>
          <p:cNvSpPr>
            <a:spLocks noGrp="1"/>
          </p:cNvSpPr>
          <p:nvPr>
            <p:ph type="title"/>
          </p:nvPr>
        </p:nvSpPr>
        <p:spPr>
          <a:xfrm>
            <a:off x="807180" y="519117"/>
            <a:ext cx="4814951" cy="1081084"/>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id="{82A171B1-404F-3D4A-933A-397EF1DC9623}"/>
              </a:ext>
            </a:extLst>
          </p:cNvPr>
          <p:cNvSpPr>
            <a:spLocks noGrp="1"/>
          </p:cNvSpPr>
          <p:nvPr>
            <p:ph type="body" sz="half" idx="11"/>
          </p:nvPr>
        </p:nvSpPr>
        <p:spPr>
          <a:xfrm>
            <a:off x="785627" y="2209800"/>
            <a:ext cx="4814951" cy="6248400"/>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2394432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772546" cy="8870844"/>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chemeClr val="accent2"/>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chemeClr val="bg1"/>
                </a:solidFill>
                <a:latin typeface="Arial"/>
                <a:cs typeface="Arial"/>
              </a:defRPr>
            </a:lvl1pPr>
            <a:lvl2pPr marL="0" indent="0">
              <a:spcBef>
                <a:spcPts val="267"/>
              </a:spcBef>
              <a:buFontTx/>
              <a:buNone/>
              <a:defRPr sz="2844" cap="all">
                <a:solidFill>
                  <a:schemeClr val="bg1"/>
                </a:solidFill>
                <a:latin typeface="Arial"/>
                <a:cs typeface="Arial"/>
              </a:defRPr>
            </a:lvl2pPr>
            <a:lvl3pPr marL="0" indent="-191997">
              <a:spcBef>
                <a:spcPts val="267"/>
              </a:spcBef>
              <a:buFont typeface="Arial"/>
              <a:buChar char="•"/>
              <a:defRPr sz="2844">
                <a:solidFill>
                  <a:schemeClr val="bg1"/>
                </a:solidFill>
                <a:latin typeface="Arial"/>
                <a:cs typeface="Arial"/>
              </a:defRPr>
            </a:lvl3pPr>
            <a:lvl4pPr marL="460793" indent="-243836">
              <a:spcBef>
                <a:spcPts val="267"/>
              </a:spcBef>
              <a:buFont typeface="Arial"/>
              <a:buChar char="•"/>
              <a:defRPr sz="2844">
                <a:solidFill>
                  <a:schemeClr val="bg1"/>
                </a:solidFill>
                <a:latin typeface="Arial"/>
                <a:cs typeface="Arial"/>
              </a:defRPr>
            </a:lvl4pPr>
            <a:lvl5pPr marL="633590" indent="-191997">
              <a:spcBef>
                <a:spcPts val="267"/>
              </a:spcBef>
              <a:buFont typeface="Arial"/>
              <a:buChar char="•"/>
              <a:defRPr sz="2844">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476971" y="2726161"/>
            <a:ext cx="7578673"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063349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772546" cy="8870844"/>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476971" y="2726161"/>
            <a:ext cx="757867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37416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8772546" cy="8870844"/>
          </a:xfrm>
          <a:prstGeom prst="round1Rect">
            <a:avLst>
              <a:gd name="adj" fmla="val 232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9454349" y="985168"/>
            <a:ext cx="7054135" cy="6953367"/>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9454350" y="8142511"/>
            <a:ext cx="7054132" cy="318689"/>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681804" y="3096860"/>
            <a:ext cx="7373842" cy="5364338"/>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476971" y="2726161"/>
            <a:ext cx="757867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476971" y="985167"/>
            <a:ext cx="7578673" cy="1370295"/>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584603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7" y="0"/>
            <a:ext cx="16435449" cy="1804459"/>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874469" y="543789"/>
            <a:ext cx="13109057" cy="71688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6212184"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11537738"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886629" y="2248376"/>
            <a:ext cx="4915896" cy="559835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874469"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6236405"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11531608"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749172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4" y="0"/>
            <a:ext cx="16561154" cy="1804459"/>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874469" y="543789"/>
            <a:ext cx="13109057" cy="71688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6212184"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11537738"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886629" y="2248376"/>
            <a:ext cx="4915896" cy="559835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874469"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6236405"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11531608"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647355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7" y="0"/>
            <a:ext cx="16453640" cy="1804459"/>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874469" y="543789"/>
            <a:ext cx="13109057" cy="71688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6212184"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11537738"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886629" y="2248376"/>
            <a:ext cx="4915896" cy="559835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874469"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6236405"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11531608"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3573280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6453638" cy="1804459"/>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874469" y="543789"/>
            <a:ext cx="13109057" cy="71688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6212184"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11537738"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886629" y="2248376"/>
            <a:ext cx="4915896" cy="559835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874469"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6236405"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11531608" y="8127169"/>
            <a:ext cx="4903835" cy="348780"/>
          </a:xfrm>
          <a:prstGeom prst="rect">
            <a:avLst/>
          </a:prstGeom>
        </p:spPr>
        <p:txBody>
          <a:bodyPr>
            <a:noAutofit/>
          </a:bodyPr>
          <a:lstStyle>
            <a:lvl1pPr marL="0" indent="0">
              <a:buFontTx/>
              <a:buNone/>
              <a:defRPr sz="1280" baseline="0">
                <a:solidFill>
                  <a:schemeClr val="tx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1998304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6453638" cy="1804459"/>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874469" y="543789"/>
            <a:ext cx="13109057" cy="71688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6212184"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11537738" y="2248375"/>
            <a:ext cx="4915896" cy="5598356"/>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886629" y="2248376"/>
            <a:ext cx="4915896" cy="559835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874469"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6236405"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11531608" y="8127169"/>
            <a:ext cx="4903835" cy="348780"/>
          </a:xfrm>
          <a:prstGeom prst="rect">
            <a:avLst/>
          </a:prstGeom>
        </p:spPr>
        <p:txBody>
          <a:bodyPr>
            <a:noAutofit/>
          </a:bodyPr>
          <a:lstStyle>
            <a:lvl1pPr marL="0" indent="0">
              <a:buFontTx/>
              <a:buNone/>
              <a:defRPr sz="1280" baseline="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3094950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6561154" cy="1804459"/>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874469" y="543789"/>
            <a:ext cx="13109057" cy="716880"/>
          </a:xfrm>
          <a:prstGeom prst="rect">
            <a:avLst/>
          </a:prstGeom>
        </p:spPr>
        <p:txBody>
          <a:bodyPr vert="horz" lIns="130048" tIns="65024" rIns="130048" bIns="65024"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4693">
                <a:solidFill>
                  <a:srgbClr val="D86075"/>
                </a:solidFill>
              </a:rPr>
              <a:t>Click to edit Master title style</a:t>
            </a:r>
            <a:endParaRPr lang="en-US" sz="4693">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8526701" y="9158118"/>
            <a:ext cx="36740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1509008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4" y="0"/>
            <a:ext cx="16561154" cy="1804459"/>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784215" y="356127"/>
            <a:ext cx="15724269" cy="111354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7410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2" y="0"/>
            <a:ext cx="6119047" cy="8839200"/>
          </a:xfrm>
          <a:prstGeom prst="rect">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9A6CBA2-86C1-F04D-AA7C-3C4EB11E9B26}"/>
              </a:ext>
            </a:extLst>
          </p:cNvPr>
          <p:cNvSpPr>
            <a:spLocks noGrp="1"/>
          </p:cNvSpPr>
          <p:nvPr>
            <p:ph type="title"/>
          </p:nvPr>
        </p:nvSpPr>
        <p:spPr>
          <a:xfrm>
            <a:off x="807180" y="519117"/>
            <a:ext cx="4814951" cy="1081084"/>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Picture Placeholder 5">
            <a:extLst>
              <a:ext uri="{FF2B5EF4-FFF2-40B4-BE49-F238E27FC236}">
                <a16:creationId xmlns:a16="http://schemas.microsoft.com/office/drawing/2014/main" id="{F8254C09-A383-FD4E-AA86-65587D5F261C}"/>
              </a:ext>
            </a:extLst>
          </p:cNvPr>
          <p:cNvSpPr>
            <a:spLocks noGrp="1"/>
          </p:cNvSpPr>
          <p:nvPr>
            <p:ph type="pic" sz="quarter" idx="10"/>
          </p:nvPr>
        </p:nvSpPr>
        <p:spPr>
          <a:xfrm>
            <a:off x="6119049" y="0"/>
            <a:ext cx="11220792" cy="8839200"/>
          </a:xfrm>
          <a:prstGeom prst="rect">
            <a:avLst/>
          </a:prstGeom>
        </p:spPr>
        <p:txBody>
          <a:bodyPr/>
          <a:lstStyle/>
          <a:p>
            <a:r>
              <a:rPr lang="en-GB"/>
              <a:t>Click icon to add picture</a:t>
            </a:r>
            <a:endParaRPr lang="en-US"/>
          </a:p>
        </p:txBody>
      </p:sp>
      <p:sp>
        <p:nvSpPr>
          <p:cNvPr id="9" name="Text Placeholder 3">
            <a:extLst>
              <a:ext uri="{FF2B5EF4-FFF2-40B4-BE49-F238E27FC236}">
                <a16:creationId xmlns:a16="http://schemas.microsoft.com/office/drawing/2014/main" id="{3582AC81-985B-A44D-818C-DF395338CB61}"/>
              </a:ext>
            </a:extLst>
          </p:cNvPr>
          <p:cNvSpPr>
            <a:spLocks noGrp="1"/>
          </p:cNvSpPr>
          <p:nvPr>
            <p:ph type="body" sz="half" idx="11"/>
          </p:nvPr>
        </p:nvSpPr>
        <p:spPr>
          <a:xfrm>
            <a:off x="785627" y="2209800"/>
            <a:ext cx="4814951" cy="6248400"/>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1493916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6561154" cy="1804459"/>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874469" y="543789"/>
            <a:ext cx="13109057" cy="716880"/>
          </a:xfrm>
          <a:prstGeom prst="rect">
            <a:avLst/>
          </a:prstGeom>
        </p:spPr>
        <p:txBody>
          <a:bodyPr vert="horz" lIns="130048" tIns="65024" rIns="130048" bIns="65024"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4693">
                <a:solidFill>
                  <a:srgbClr val="0C244C"/>
                </a:solidFill>
              </a:rPr>
              <a:t>Click to edit Master title style</a:t>
            </a:r>
            <a:endParaRPr lang="en-US" sz="4693">
              <a:solidFill>
                <a:srgbClr val="0C244C"/>
              </a:solidFill>
            </a:endParaRPr>
          </a:p>
        </p:txBody>
      </p:sp>
    </p:spTree>
    <p:extLst>
      <p:ext uri="{BB962C8B-B14F-4D97-AF65-F5344CB8AC3E}">
        <p14:creationId xmlns:p14="http://schemas.microsoft.com/office/powerpoint/2010/main" val="2004585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4" y="0"/>
            <a:ext cx="16561154" cy="1804459"/>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874469" y="543789"/>
            <a:ext cx="13109057" cy="716880"/>
          </a:xfrm>
          <a:prstGeom prst="rect">
            <a:avLst/>
          </a:prstGeom>
        </p:spPr>
        <p:txBody>
          <a:bodyPr vert="horz" lIns="130048" tIns="65024" rIns="130048" bIns="65024"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4693">
                <a:solidFill>
                  <a:srgbClr val="0C244C"/>
                </a:solidFill>
              </a:rPr>
              <a:t>Click to edit Master title style</a:t>
            </a:r>
            <a:endParaRPr lang="en-US" sz="4693">
              <a:solidFill>
                <a:srgbClr val="0C244C"/>
              </a:solidFill>
            </a:endParaRPr>
          </a:p>
        </p:txBody>
      </p:sp>
    </p:spTree>
    <p:extLst>
      <p:ext uri="{BB962C8B-B14F-4D97-AF65-F5344CB8AC3E}">
        <p14:creationId xmlns:p14="http://schemas.microsoft.com/office/powerpoint/2010/main" val="695094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rgbClr val="0C244C"/>
                </a:solidFill>
                <a:latin typeface="Arial"/>
                <a:cs typeface="Arial"/>
              </a:defRPr>
            </a:lvl1pPr>
            <a:lvl2pPr marL="0" indent="0">
              <a:spcBef>
                <a:spcPts val="267"/>
              </a:spcBef>
              <a:buFontTx/>
              <a:buNone/>
              <a:defRPr sz="2844" cap="all">
                <a:solidFill>
                  <a:srgbClr val="63B1A4"/>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4" y="0"/>
            <a:ext cx="16561154" cy="1804459"/>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492036" y="336654"/>
            <a:ext cx="15362176" cy="1126525"/>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026087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68180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4747964" y="2248427"/>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12770770"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8742128" y="2248428"/>
            <a:ext cx="3737714" cy="3076011"/>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681801" y="5768405"/>
            <a:ext cx="15879350" cy="2692793"/>
          </a:xfrm>
          <a:prstGeom prst="rect">
            <a:avLst/>
          </a:prstGeom>
        </p:spPr>
        <p:txBody>
          <a:bodyPr/>
          <a:lstStyle>
            <a:lvl1pPr marL="0" indent="0">
              <a:buFontTx/>
              <a:buNone/>
              <a:defRPr sz="2844" b="0" cap="none" baseline="0">
                <a:solidFill>
                  <a:schemeClr val="tx2"/>
                </a:solidFill>
                <a:latin typeface="Arial"/>
                <a:cs typeface="Arial"/>
              </a:defRPr>
            </a:lvl1pPr>
            <a:lvl2pPr marL="0" indent="0">
              <a:spcBef>
                <a:spcPts val="267"/>
              </a:spcBef>
              <a:buFontTx/>
              <a:buNone/>
              <a:defRPr sz="2844" cap="all">
                <a:solidFill>
                  <a:schemeClr val="tx2"/>
                </a:solidFill>
                <a:latin typeface="Arial"/>
                <a:cs typeface="Arial"/>
              </a:defRPr>
            </a:lvl2pPr>
            <a:lvl3pPr marL="0" indent="-191997">
              <a:spcBef>
                <a:spcPts val="267"/>
              </a:spcBef>
              <a:buFont typeface="Arial"/>
              <a:buChar char="•"/>
              <a:defRPr sz="2844">
                <a:solidFill>
                  <a:schemeClr val="tx2"/>
                </a:solidFill>
                <a:latin typeface="Arial"/>
                <a:cs typeface="Arial"/>
              </a:defRPr>
            </a:lvl3pPr>
            <a:lvl4pPr marL="460793" indent="-243836">
              <a:spcBef>
                <a:spcPts val="267"/>
              </a:spcBef>
              <a:buFont typeface="Arial"/>
              <a:buChar char="•"/>
              <a:defRPr sz="2844">
                <a:solidFill>
                  <a:schemeClr val="tx2"/>
                </a:solidFill>
                <a:latin typeface="Arial"/>
                <a:cs typeface="Arial"/>
              </a:defRPr>
            </a:lvl4pPr>
            <a:lvl5pPr marL="633590" indent="-191997">
              <a:spcBef>
                <a:spcPts val="267"/>
              </a:spcBef>
              <a:buFont typeface="Arial"/>
              <a:buChar char="•"/>
              <a:defRPr sz="2844">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6561154" cy="1804459"/>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476971" y="336654"/>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38396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4" y="0"/>
            <a:ext cx="16561154" cy="1804459"/>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476971" y="345688"/>
            <a:ext cx="15362176" cy="1126525"/>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36342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4" y="0"/>
            <a:ext cx="16561154" cy="1804459"/>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42884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4" y="0"/>
            <a:ext cx="16561154" cy="1804459"/>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518953"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520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4" y="0"/>
            <a:ext cx="16561154" cy="1292402"/>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518953" y="95198"/>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681801" y="1497224"/>
            <a:ext cx="15826684" cy="6963974"/>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541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0" y="0"/>
            <a:ext cx="16561154" cy="1804459"/>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D86075"/>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9179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D86075"/>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4" y="0"/>
            <a:ext cx="16561154" cy="1804459"/>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8531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ingle Corner Rectangle 10">
            <a:extLst>
              <a:ext uri="{FF2B5EF4-FFF2-40B4-BE49-F238E27FC236}">
                <a16:creationId xmlns:a16="http://schemas.microsoft.com/office/drawing/2014/main" id="{A54D3892-4BE9-3D46-848D-C1FECDD94F0E}"/>
              </a:ext>
            </a:extLst>
          </p:cNvPr>
          <p:cNvSpPr/>
          <p:nvPr/>
        </p:nvSpPr>
        <p:spPr>
          <a:xfrm>
            <a:off x="2" y="0"/>
            <a:ext cx="6119047" cy="8839200"/>
          </a:xfrm>
          <a:prstGeom prst="round1Rect">
            <a:avLst>
              <a:gd name="adj" fmla="val 23287"/>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3">
            <a:extLst>
              <a:ext uri="{FF2B5EF4-FFF2-40B4-BE49-F238E27FC236}">
                <a16:creationId xmlns:a16="http://schemas.microsoft.com/office/drawing/2014/main" id="{24C0B974-A769-2046-81AB-F134BAB354C8}"/>
              </a:ext>
            </a:extLst>
          </p:cNvPr>
          <p:cNvSpPr>
            <a:spLocks noGrp="1"/>
          </p:cNvSpPr>
          <p:nvPr>
            <p:ph type="body" sz="half" idx="12"/>
          </p:nvPr>
        </p:nvSpPr>
        <p:spPr>
          <a:xfrm>
            <a:off x="6612731" y="2209801"/>
            <a:ext cx="9941905" cy="6248400"/>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6" name="Title 1">
            <a:extLst>
              <a:ext uri="{FF2B5EF4-FFF2-40B4-BE49-F238E27FC236}">
                <a16:creationId xmlns:a16="http://schemas.microsoft.com/office/drawing/2014/main" id="{E3B36807-E341-B447-ACC7-74E26584768A}"/>
              </a:ext>
            </a:extLst>
          </p:cNvPr>
          <p:cNvSpPr>
            <a:spLocks noGrp="1"/>
          </p:cNvSpPr>
          <p:nvPr>
            <p:ph type="title"/>
          </p:nvPr>
        </p:nvSpPr>
        <p:spPr>
          <a:xfrm>
            <a:off x="807180" y="519117"/>
            <a:ext cx="4814951" cy="1081084"/>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Text Placeholder 3">
            <a:extLst>
              <a:ext uri="{FF2B5EF4-FFF2-40B4-BE49-F238E27FC236}">
                <a16:creationId xmlns:a16="http://schemas.microsoft.com/office/drawing/2014/main" id="{14BF3F3F-B3E2-0047-B97B-2F4B3AB98C57}"/>
              </a:ext>
            </a:extLst>
          </p:cNvPr>
          <p:cNvSpPr>
            <a:spLocks noGrp="1"/>
          </p:cNvSpPr>
          <p:nvPr>
            <p:ph type="body" sz="half" idx="11"/>
          </p:nvPr>
        </p:nvSpPr>
        <p:spPr>
          <a:xfrm>
            <a:off x="785627" y="2209800"/>
            <a:ext cx="4814951" cy="6248400"/>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354576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681801" y="2277569"/>
            <a:ext cx="15826684"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D86075"/>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4" y="0"/>
            <a:ext cx="16561154" cy="1804459"/>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88869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5" y="0"/>
            <a:ext cx="16648406" cy="1804459"/>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476971" y="345828"/>
            <a:ext cx="15362176" cy="1126525"/>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65112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6648402" cy="1804459"/>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811616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5" y="0"/>
            <a:ext cx="16648406" cy="1804459"/>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476971" y="335036"/>
            <a:ext cx="15362176" cy="1126525"/>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916252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4" y="0"/>
            <a:ext cx="16648402" cy="1804459"/>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476971" y="345213"/>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152271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4" y="0"/>
            <a:ext cx="16561154" cy="1804459"/>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56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482828"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0537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681803" y="2277569"/>
            <a:ext cx="9241631" cy="6183629"/>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3638789" y="2289597"/>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3638793"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10346267" y="2277570"/>
            <a:ext cx="3009609" cy="2804053"/>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10346267" y="5491268"/>
            <a:ext cx="3009609" cy="2980514"/>
          </a:xfrm>
          <a:prstGeom prst="rect">
            <a:avLst/>
          </a:prstGeom>
        </p:spPr>
        <p:txBody>
          <a:bodyPr vert="horz"/>
          <a:lstStyle>
            <a:lvl1pPr>
              <a:defRPr sz="1121">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4" y="0"/>
            <a:ext cx="16561154" cy="1804459"/>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476971" y="338967"/>
            <a:ext cx="15362176" cy="1126525"/>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22708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6561154" cy="1804459"/>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779113" y="499070"/>
            <a:ext cx="15264862" cy="826742"/>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11581049"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6180082"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779115"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9805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4" y="0"/>
            <a:ext cx="16561154" cy="1804459"/>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648142" y="488860"/>
            <a:ext cx="15264862" cy="826742"/>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11581049"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6180082"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779115"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27210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4" y="0"/>
            <a:ext cx="16561154" cy="1804459"/>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648142" y="488858"/>
            <a:ext cx="15264862" cy="826742"/>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11581049"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6180082"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779115"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7724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96BED09-5A6D-9C48-8ECB-AAA749AF46F7}"/>
              </a:ext>
            </a:extLst>
          </p:cNvPr>
          <p:cNvSpPr>
            <a:spLocks noGrp="1"/>
          </p:cNvSpPr>
          <p:nvPr>
            <p:ph type="pic" sz="quarter" idx="10"/>
          </p:nvPr>
        </p:nvSpPr>
        <p:spPr>
          <a:xfrm>
            <a:off x="6536531" y="2209801"/>
            <a:ext cx="10045303" cy="6248400"/>
          </a:xfrm>
          <a:prstGeom prst="rect">
            <a:avLst/>
          </a:prstGeom>
        </p:spPr>
        <p:txBody>
          <a:bodyPr/>
          <a:lstStyle/>
          <a:p>
            <a:r>
              <a:rPr lang="en-GB"/>
              <a:t>Click icon to add picture</a:t>
            </a:r>
            <a:endParaRPr lang="en-US"/>
          </a:p>
        </p:txBody>
      </p:sp>
      <p:sp>
        <p:nvSpPr>
          <p:cNvPr id="6" name="Round Single Corner Rectangle 10">
            <a:extLst>
              <a:ext uri="{FF2B5EF4-FFF2-40B4-BE49-F238E27FC236}">
                <a16:creationId xmlns:a16="http://schemas.microsoft.com/office/drawing/2014/main" id="{79EF0DDB-1E8D-BD4F-8DFC-C0F9866B590A}"/>
              </a:ext>
            </a:extLst>
          </p:cNvPr>
          <p:cNvSpPr/>
          <p:nvPr userDrawn="1"/>
        </p:nvSpPr>
        <p:spPr>
          <a:xfrm>
            <a:off x="2" y="0"/>
            <a:ext cx="6119047" cy="8839200"/>
          </a:xfrm>
          <a:prstGeom prst="round1Rect">
            <a:avLst>
              <a:gd name="adj" fmla="val 23287"/>
            </a:avLst>
          </a:prstGeom>
          <a:solidFill>
            <a:srgbClr val="7D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BE71E93D-1D97-4647-9F10-46AB5BDFC298}"/>
              </a:ext>
            </a:extLst>
          </p:cNvPr>
          <p:cNvSpPr>
            <a:spLocks noGrp="1"/>
          </p:cNvSpPr>
          <p:nvPr>
            <p:ph type="title"/>
          </p:nvPr>
        </p:nvSpPr>
        <p:spPr>
          <a:xfrm>
            <a:off x="807180" y="519117"/>
            <a:ext cx="4814951" cy="1081084"/>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Text Placeholder 3">
            <a:extLst>
              <a:ext uri="{FF2B5EF4-FFF2-40B4-BE49-F238E27FC236}">
                <a16:creationId xmlns:a16="http://schemas.microsoft.com/office/drawing/2014/main" id="{D262A088-96B9-C84C-A537-710C64F971BC}"/>
              </a:ext>
            </a:extLst>
          </p:cNvPr>
          <p:cNvSpPr>
            <a:spLocks noGrp="1"/>
          </p:cNvSpPr>
          <p:nvPr>
            <p:ph type="body" sz="half" idx="11"/>
          </p:nvPr>
        </p:nvSpPr>
        <p:spPr>
          <a:xfrm>
            <a:off x="785627" y="2209800"/>
            <a:ext cx="4814951" cy="6248400"/>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dirty="0"/>
              <a:t>Click to edit Master text styles</a:t>
            </a:r>
          </a:p>
        </p:txBody>
      </p:sp>
    </p:spTree>
    <p:extLst>
      <p:ext uri="{BB962C8B-B14F-4D97-AF65-F5344CB8AC3E}">
        <p14:creationId xmlns:p14="http://schemas.microsoft.com/office/powerpoint/2010/main" val="2573730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4" y="0"/>
            <a:ext cx="16561154" cy="1804459"/>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779113" y="488860"/>
            <a:ext cx="15264862" cy="826742"/>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11581049"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6180082"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779115"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0099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4" y="0"/>
            <a:ext cx="16561154" cy="1804459"/>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779114" y="488860"/>
            <a:ext cx="15264862" cy="826742"/>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11581049"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6180082"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779115" y="2293317"/>
            <a:ext cx="4980102" cy="6167881"/>
          </a:xfrm>
          <a:prstGeom prst="rect">
            <a:avLst/>
          </a:prstGeom>
        </p:spPr>
        <p:txBody>
          <a:bodyPr/>
          <a:lstStyle>
            <a:lvl1pPr marL="0" indent="0">
              <a:buFontTx/>
              <a:buNone/>
              <a:defRPr sz="2844" cap="none" baseline="0">
                <a:solidFill>
                  <a:srgbClr val="0C244C"/>
                </a:solidFill>
                <a:latin typeface="Arial"/>
                <a:cs typeface="Arial"/>
              </a:defRPr>
            </a:lvl1pPr>
            <a:lvl2pPr marL="0" indent="0">
              <a:spcBef>
                <a:spcPts val="267"/>
              </a:spcBef>
              <a:buFontTx/>
              <a:buNone/>
              <a:defRPr sz="2844" cap="all">
                <a:solidFill>
                  <a:srgbClr val="0C244C"/>
                </a:solidFill>
                <a:latin typeface="Arial"/>
                <a:cs typeface="Arial"/>
              </a:defRPr>
            </a:lvl2pPr>
            <a:lvl3pPr marL="0" indent="-191997">
              <a:spcBef>
                <a:spcPts val="267"/>
              </a:spcBef>
              <a:buFont typeface="Arial"/>
              <a:buChar char="•"/>
              <a:defRPr sz="2844">
                <a:solidFill>
                  <a:srgbClr val="0C244C"/>
                </a:solidFill>
                <a:latin typeface="Arial"/>
                <a:cs typeface="Arial"/>
              </a:defRPr>
            </a:lvl3pPr>
            <a:lvl4pPr marL="460793" indent="-243836">
              <a:spcBef>
                <a:spcPts val="267"/>
              </a:spcBef>
              <a:buFont typeface="Arial"/>
              <a:buChar char="•"/>
              <a:defRPr sz="2844">
                <a:solidFill>
                  <a:srgbClr val="0C244C"/>
                </a:solidFill>
                <a:latin typeface="Arial"/>
                <a:cs typeface="Arial"/>
              </a:defRPr>
            </a:lvl4pPr>
            <a:lvl5pPr marL="633590" indent="-191997">
              <a:spcBef>
                <a:spcPts val="267"/>
              </a:spcBef>
              <a:buFont typeface="Arial"/>
              <a:buChar char="•"/>
              <a:defRPr sz="2844">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53580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7340263" cy="8946714"/>
          </a:xfrm>
          <a:prstGeom prst="rect">
            <a:avLst/>
          </a:prstGeom>
          <a:solidFill>
            <a:schemeClr val="bg1">
              <a:lumMod val="85000"/>
            </a:schemeClr>
          </a:solidFill>
        </p:spPr>
        <p:txBody>
          <a:bodyPr/>
          <a:lstStyle>
            <a:lvl1pPr marL="0" indent="0">
              <a:buNone/>
              <a:defRPr sz="1121">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1023183" y="588504"/>
            <a:ext cx="11197320" cy="16256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10370624" y="8594398"/>
            <a:ext cx="6894946" cy="352316"/>
          </a:xfrm>
          <a:prstGeom prst="rect">
            <a:avLst/>
          </a:prstGeom>
        </p:spPr>
        <p:txBody>
          <a:bodyPr>
            <a:noAutofit/>
          </a:bodyPr>
          <a:lstStyle>
            <a:lvl1pPr marL="0" indent="0" algn="r">
              <a:buFontTx/>
              <a:buNone/>
              <a:defRPr sz="1280">
                <a:solidFill>
                  <a:schemeClr val="bg1"/>
                </a:solidFill>
                <a:latin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8526701" y="9158118"/>
            <a:ext cx="36740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3850764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38946"/>
            <a:ext cx="17340263" cy="9012201"/>
          </a:xfrm>
          <a:prstGeom prst="rect">
            <a:avLst/>
          </a:prstGeom>
          <a:solidFill>
            <a:schemeClr val="bg1">
              <a:lumMod val="85000"/>
            </a:schemeClr>
          </a:solidFill>
        </p:spPr>
        <p:txBody>
          <a:bodyPr/>
          <a:lstStyle>
            <a:lvl1pPr marL="0" indent="0">
              <a:buNone/>
              <a:defRPr sz="1121">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780389" y="1900684"/>
            <a:ext cx="5791130" cy="7032438"/>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10370624" y="8594398"/>
            <a:ext cx="6894946" cy="352316"/>
          </a:xfrm>
          <a:prstGeom prst="rect">
            <a:avLst/>
          </a:prstGeom>
        </p:spPr>
        <p:txBody>
          <a:bodyPr>
            <a:noAutofit/>
          </a:bodyPr>
          <a:lstStyle>
            <a:lvl1pPr marL="0" indent="0" algn="r">
              <a:buFontTx/>
              <a:buNone/>
              <a:defRPr sz="1280">
                <a:solidFill>
                  <a:schemeClr val="bg1"/>
                </a:solidFill>
                <a:latin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603532" y="3012385"/>
            <a:ext cx="5871765" cy="4198866"/>
          </a:xfrm>
          <a:prstGeom prst="rect">
            <a:avLst/>
          </a:prstGeom>
        </p:spPr>
        <p:txBody>
          <a:bodyPr>
            <a:noAutofit/>
          </a:bodyPr>
          <a:lstStyle>
            <a:lvl1pPr marL="0" indent="0" algn="l">
              <a:buFontTx/>
              <a:buNone/>
              <a:defRPr sz="2844" b="0">
                <a:solidFill>
                  <a:schemeClr val="bg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8526701" y="9158118"/>
            <a:ext cx="36740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4169631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
            <a:ext cx="17340263" cy="8997986"/>
          </a:xfrm>
          <a:prstGeom prst="rect">
            <a:avLst/>
          </a:prstGeom>
          <a:solidFill>
            <a:schemeClr val="bg1">
              <a:lumMod val="85000"/>
            </a:schemeClr>
          </a:solidFill>
        </p:spPr>
        <p:txBody>
          <a:bodyPr/>
          <a:lstStyle>
            <a:lvl1pPr marL="0" indent="0">
              <a:buNone/>
              <a:defRPr sz="1121">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8526701" y="9158118"/>
            <a:ext cx="367408" cy="486287"/>
          </a:xfrm>
          <a:prstGeom prst="rect">
            <a:avLst/>
          </a:prstGeom>
          <a:noFill/>
        </p:spPr>
        <p:txBody>
          <a:bodyPr wrap="none" rtlCol="0">
            <a:spAutoFit/>
          </a:bodyPr>
          <a:lstStyle/>
          <a:p>
            <a:r>
              <a:rPr lang="en-US" sz="256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10370624" y="8594398"/>
            <a:ext cx="6894946" cy="352316"/>
          </a:xfrm>
          <a:prstGeom prst="rect">
            <a:avLst/>
          </a:prstGeom>
        </p:spPr>
        <p:txBody>
          <a:bodyPr>
            <a:noAutofit/>
          </a:bodyPr>
          <a:lstStyle>
            <a:lvl1pPr marL="0" indent="0" algn="r">
              <a:buFontTx/>
              <a:buNone/>
              <a:defRPr sz="1280">
                <a:solidFill>
                  <a:schemeClr val="bg1"/>
                </a:solidFill>
                <a:latin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336606" y="1915087"/>
            <a:ext cx="5791130" cy="7032438"/>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296289" y="3340629"/>
            <a:ext cx="5871765" cy="4301278"/>
          </a:xfrm>
          <a:prstGeom prst="rect">
            <a:avLst/>
          </a:prstGeom>
        </p:spPr>
        <p:txBody>
          <a:bodyPr>
            <a:noAutofit/>
          </a:bodyPr>
          <a:lstStyle>
            <a:lvl1pPr marL="0" indent="0" algn="l">
              <a:buFontTx/>
              <a:buNone/>
              <a:defRPr sz="2844" b="0">
                <a:solidFill>
                  <a:srgbClr val="0C244C"/>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8526701" y="9158118"/>
            <a:ext cx="367408" cy="486287"/>
          </a:xfrm>
          <a:prstGeom prst="rect">
            <a:avLst/>
          </a:prstGeom>
          <a:noFill/>
        </p:spPr>
        <p:txBody>
          <a:bodyPr wrap="none" rtlCol="0">
            <a:spAutoFit/>
          </a:bodyPr>
          <a:lstStyle/>
          <a:p>
            <a:r>
              <a:rPr lang="en-US" sz="2560"/>
              <a:t>  </a:t>
            </a:r>
          </a:p>
        </p:txBody>
      </p:sp>
    </p:spTree>
    <p:extLst>
      <p:ext uri="{BB962C8B-B14F-4D97-AF65-F5344CB8AC3E}">
        <p14:creationId xmlns:p14="http://schemas.microsoft.com/office/powerpoint/2010/main" val="33093719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5153914" y="2850899"/>
            <a:ext cx="7032438" cy="3766896"/>
          </a:xfrm>
          <a:prstGeom prst="rect">
            <a:avLst/>
          </a:prstGeom>
        </p:spPr>
        <p:txBody>
          <a:bodyPr>
            <a:noAutofit/>
          </a:bodyPr>
          <a:lstStyle>
            <a:lvl1pPr marL="0" indent="0" algn="l">
              <a:buFontTx/>
              <a:buNone/>
              <a:defRPr sz="2844" b="1">
                <a:solidFill>
                  <a:schemeClr val="bg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GB"/>
              <a:t>Click to edit Master text styles</a:t>
            </a:r>
          </a:p>
        </p:txBody>
      </p:sp>
    </p:spTree>
    <p:extLst>
      <p:ext uri="{BB962C8B-B14F-4D97-AF65-F5344CB8AC3E}">
        <p14:creationId xmlns:p14="http://schemas.microsoft.com/office/powerpoint/2010/main" val="897739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5153913" y="3238220"/>
            <a:ext cx="7032438" cy="993771"/>
          </a:xfrm>
          <a:prstGeom prst="rect">
            <a:avLst/>
          </a:prstGeom>
        </p:spPr>
        <p:txBody>
          <a:bodyPr>
            <a:noAutofit/>
          </a:bodyPr>
          <a:lstStyle>
            <a:lvl1pPr marL="0" indent="0" algn="ctr">
              <a:buFontTx/>
              <a:buNone/>
              <a:defRPr sz="5689" b="1">
                <a:solidFill>
                  <a:schemeClr val="bg1"/>
                </a:solidFill>
                <a:latin typeface="Arial"/>
                <a:cs typeface="Arial"/>
              </a:defRPr>
            </a:lvl1pPr>
            <a:lvl2pPr marL="487672" indent="0">
              <a:buFontTx/>
              <a:buNone/>
              <a:defRPr sz="1493">
                <a:latin typeface=""/>
              </a:defRPr>
            </a:lvl2pPr>
            <a:lvl3pPr marL="975345" indent="0">
              <a:buFontTx/>
              <a:buNone/>
              <a:defRPr sz="1493">
                <a:latin typeface=""/>
              </a:defRPr>
            </a:lvl3pPr>
            <a:lvl4pPr marL="1463017" indent="0">
              <a:buFontTx/>
              <a:buNone/>
              <a:defRPr sz="1493">
                <a:latin typeface=""/>
              </a:defRPr>
            </a:lvl4pPr>
            <a:lvl5pPr marL="1950690" indent="0">
              <a:buFontTx/>
              <a:buNone/>
              <a:defRPr sz="1493">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6226923" y="5999748"/>
            <a:ext cx="4886418" cy="486287"/>
          </a:xfrm>
          <a:prstGeom prst="rect">
            <a:avLst/>
          </a:prstGeom>
          <a:noFill/>
        </p:spPr>
        <p:txBody>
          <a:bodyPr wrap="square" rtlCol="0">
            <a:spAutoFit/>
          </a:bodyPr>
          <a:lstStyle/>
          <a:p>
            <a:pPr marL="0" marR="0" lvl="0" indent="0" algn="ctr" defTabSz="487672" rtl="0" eaLnBrk="1" fontAlgn="auto" latinLnBrk="0" hangingPunct="1">
              <a:lnSpc>
                <a:spcPct val="100000"/>
              </a:lnSpc>
              <a:spcBef>
                <a:spcPts val="0"/>
              </a:spcBef>
              <a:spcAft>
                <a:spcPts val="0"/>
              </a:spcAft>
              <a:buClrTx/>
              <a:buSzTx/>
              <a:buFontTx/>
              <a:buNone/>
              <a:tabLst/>
              <a:defRPr/>
            </a:pPr>
            <a:r>
              <a:rPr lang="en-AU" sz="2560" b="0" i="0" kern="1200" spc="32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6399682" y="2953117"/>
            <a:ext cx="392865" cy="392853"/>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256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6498469" y="4485219"/>
            <a:ext cx="4343326" cy="1191730"/>
          </a:xfrm>
          <a:prstGeom prst="rect">
            <a:avLst/>
          </a:prstGeom>
        </p:spPr>
      </p:pic>
    </p:spTree>
    <p:extLst>
      <p:ext uri="{BB962C8B-B14F-4D97-AF65-F5344CB8AC3E}">
        <p14:creationId xmlns:p14="http://schemas.microsoft.com/office/powerpoint/2010/main" val="32442607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7359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83972"/>
            <a:ext cx="17340263" cy="10137573"/>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762000"/>
          </a:solidFill>
        </p:spPr>
        <p:txBody>
          <a:bodyPr wrap="square" lIns="0" tIns="0" rIns="0" bIns="0" rtlCol="0"/>
          <a:lstStyle/>
          <a:p>
            <a:endParaRPr sz="1801"/>
          </a:p>
        </p:txBody>
      </p:sp>
      <p:pic>
        <p:nvPicPr>
          <p:cNvPr id="4" name="Picture 3">
            <a:extLst>
              <a:ext uri="{FF2B5EF4-FFF2-40B4-BE49-F238E27FC236}">
                <a16:creationId xmlns:a16="http://schemas.microsoft.com/office/drawing/2014/main" id="{4176FC47-9FBB-4582-9F94-183889C455E8}"/>
              </a:ext>
            </a:extLst>
          </p:cNvPr>
          <p:cNvPicPr>
            <a:picLocks noChangeAspect="1"/>
          </p:cNvPicPr>
          <p:nvPr userDrawn="1"/>
        </p:nvPicPr>
        <p:blipFill>
          <a:blip r:embed="rId2"/>
          <a:stretch>
            <a:fillRect/>
          </a:stretch>
        </p:blipFill>
        <p:spPr>
          <a:xfrm>
            <a:off x="15327074" y="9071710"/>
            <a:ext cx="1721926" cy="511447"/>
          </a:xfrm>
          <a:prstGeom prst="rect">
            <a:avLst/>
          </a:prstGeom>
        </p:spPr>
      </p:pic>
    </p:spTree>
    <p:extLst>
      <p:ext uri="{BB962C8B-B14F-4D97-AF65-F5344CB8AC3E}">
        <p14:creationId xmlns:p14="http://schemas.microsoft.com/office/powerpoint/2010/main" val="3793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4CB5152-B6B0-D240-B013-4F3D0B9D4E3F}"/>
              </a:ext>
            </a:extLst>
          </p:cNvPr>
          <p:cNvSpPr/>
          <p:nvPr/>
        </p:nvSpPr>
        <p:spPr>
          <a:xfrm>
            <a:off x="0" y="0"/>
            <a:ext cx="17340263" cy="8839200"/>
          </a:xfrm>
          <a:custGeom>
            <a:avLst/>
            <a:gdLst/>
            <a:ahLst/>
            <a:cxnLst/>
            <a:rect l="l" t="t" r="r" b="b"/>
            <a:pathLst>
              <a:path w="13004800" h="8991600">
                <a:moveTo>
                  <a:pt x="13004800" y="0"/>
                </a:moveTo>
                <a:lnTo>
                  <a:pt x="0" y="0"/>
                </a:lnTo>
                <a:lnTo>
                  <a:pt x="0" y="8991600"/>
                </a:lnTo>
                <a:lnTo>
                  <a:pt x="13004800" y="8991600"/>
                </a:lnTo>
                <a:lnTo>
                  <a:pt x="13004800" y="0"/>
                </a:lnTo>
                <a:close/>
              </a:path>
            </a:pathLst>
          </a:custGeom>
          <a:solidFill>
            <a:srgbClr val="7D9292"/>
          </a:solidFill>
        </p:spPr>
        <p:txBody>
          <a:bodyPr wrap="square" lIns="0" tIns="0" rIns="0" bIns="0" rtlCol="0"/>
          <a:lstStyle/>
          <a:p>
            <a:endParaRPr sz="1800" dirty="0">
              <a:solidFill>
                <a:srgbClr val="7D9292"/>
              </a:solidFill>
            </a:endParaRPr>
          </a:p>
        </p:txBody>
      </p:sp>
      <p:sp>
        <p:nvSpPr>
          <p:cNvPr id="9" name="object 10">
            <a:extLst>
              <a:ext uri="{FF2B5EF4-FFF2-40B4-BE49-F238E27FC236}">
                <a16:creationId xmlns:a16="http://schemas.microsoft.com/office/drawing/2014/main" id="{271C3A81-C965-1144-84FE-37FF060858B9}"/>
              </a:ext>
            </a:extLst>
          </p:cNvPr>
          <p:cNvSpPr/>
          <p:nvPr/>
        </p:nvSpPr>
        <p:spPr>
          <a:xfrm>
            <a:off x="807180" y="1162050"/>
            <a:ext cx="15686392" cy="7677150"/>
          </a:xfrm>
          <a:custGeom>
            <a:avLst/>
            <a:gdLst/>
            <a:ahLst/>
            <a:cxnLst/>
            <a:rect l="l" t="t" r="r" b="b"/>
            <a:pathLst>
              <a:path w="12244705" h="7086600">
                <a:moveTo>
                  <a:pt x="11101349" y="0"/>
                </a:moveTo>
                <a:lnTo>
                  <a:pt x="0" y="0"/>
                </a:lnTo>
                <a:lnTo>
                  <a:pt x="0" y="5943600"/>
                </a:lnTo>
                <a:lnTo>
                  <a:pt x="1002" y="5991916"/>
                </a:lnTo>
                <a:lnTo>
                  <a:pt x="3984" y="6039721"/>
                </a:lnTo>
                <a:lnTo>
                  <a:pt x="8905" y="6086976"/>
                </a:lnTo>
                <a:lnTo>
                  <a:pt x="15726" y="6133640"/>
                </a:lnTo>
                <a:lnTo>
                  <a:pt x="24406" y="6179674"/>
                </a:lnTo>
                <a:lnTo>
                  <a:pt x="34907" y="6225037"/>
                </a:lnTo>
                <a:lnTo>
                  <a:pt x="47189" y="6269692"/>
                </a:lnTo>
                <a:lnTo>
                  <a:pt x="61212" y="6313597"/>
                </a:lnTo>
                <a:lnTo>
                  <a:pt x="76936" y="6356713"/>
                </a:lnTo>
                <a:lnTo>
                  <a:pt x="94321" y="6399001"/>
                </a:lnTo>
                <a:lnTo>
                  <a:pt x="113329" y="6440420"/>
                </a:lnTo>
                <a:lnTo>
                  <a:pt x="133919" y="6480932"/>
                </a:lnTo>
                <a:lnTo>
                  <a:pt x="156051" y="6520496"/>
                </a:lnTo>
                <a:lnTo>
                  <a:pt x="179687" y="6559072"/>
                </a:lnTo>
                <a:lnTo>
                  <a:pt x="204786" y="6596622"/>
                </a:lnTo>
                <a:lnTo>
                  <a:pt x="231308" y="6633105"/>
                </a:lnTo>
                <a:lnTo>
                  <a:pt x="259214" y="6668482"/>
                </a:lnTo>
                <a:lnTo>
                  <a:pt x="288465" y="6702713"/>
                </a:lnTo>
                <a:lnTo>
                  <a:pt x="319020" y="6735759"/>
                </a:lnTo>
                <a:lnTo>
                  <a:pt x="350840" y="6767579"/>
                </a:lnTo>
                <a:lnTo>
                  <a:pt x="383886" y="6798134"/>
                </a:lnTo>
                <a:lnTo>
                  <a:pt x="418117" y="6827385"/>
                </a:lnTo>
                <a:lnTo>
                  <a:pt x="453494" y="6855291"/>
                </a:lnTo>
                <a:lnTo>
                  <a:pt x="489977" y="6881813"/>
                </a:lnTo>
                <a:lnTo>
                  <a:pt x="527527" y="6906912"/>
                </a:lnTo>
                <a:lnTo>
                  <a:pt x="566103" y="6930548"/>
                </a:lnTo>
                <a:lnTo>
                  <a:pt x="605667" y="6952680"/>
                </a:lnTo>
                <a:lnTo>
                  <a:pt x="646179" y="6973270"/>
                </a:lnTo>
                <a:lnTo>
                  <a:pt x="687598" y="6992278"/>
                </a:lnTo>
                <a:lnTo>
                  <a:pt x="729886" y="7009663"/>
                </a:lnTo>
                <a:lnTo>
                  <a:pt x="773002" y="7025387"/>
                </a:lnTo>
                <a:lnTo>
                  <a:pt x="816907" y="7039410"/>
                </a:lnTo>
                <a:lnTo>
                  <a:pt x="861562" y="7051692"/>
                </a:lnTo>
                <a:lnTo>
                  <a:pt x="906925" y="7062193"/>
                </a:lnTo>
                <a:lnTo>
                  <a:pt x="952959" y="7070873"/>
                </a:lnTo>
                <a:lnTo>
                  <a:pt x="999623" y="7077694"/>
                </a:lnTo>
                <a:lnTo>
                  <a:pt x="1046878" y="7082615"/>
                </a:lnTo>
                <a:lnTo>
                  <a:pt x="1094683" y="7085597"/>
                </a:lnTo>
                <a:lnTo>
                  <a:pt x="1143000" y="7086600"/>
                </a:lnTo>
                <a:lnTo>
                  <a:pt x="12244349" y="7086600"/>
                </a:lnTo>
                <a:lnTo>
                  <a:pt x="12244349" y="1143000"/>
                </a:lnTo>
                <a:lnTo>
                  <a:pt x="12243346" y="1094683"/>
                </a:lnTo>
                <a:lnTo>
                  <a:pt x="12240364" y="1046878"/>
                </a:lnTo>
                <a:lnTo>
                  <a:pt x="12235443" y="999623"/>
                </a:lnTo>
                <a:lnTo>
                  <a:pt x="12228623" y="952959"/>
                </a:lnTo>
                <a:lnTo>
                  <a:pt x="12219942" y="906925"/>
                </a:lnTo>
                <a:lnTo>
                  <a:pt x="12209441" y="861562"/>
                </a:lnTo>
                <a:lnTo>
                  <a:pt x="12197159" y="816907"/>
                </a:lnTo>
                <a:lnTo>
                  <a:pt x="12183137" y="773002"/>
                </a:lnTo>
                <a:lnTo>
                  <a:pt x="12167413" y="729886"/>
                </a:lnTo>
                <a:lnTo>
                  <a:pt x="12150027" y="687598"/>
                </a:lnTo>
                <a:lnTo>
                  <a:pt x="12131019" y="646179"/>
                </a:lnTo>
                <a:lnTo>
                  <a:pt x="12110429" y="605667"/>
                </a:lnTo>
                <a:lnTo>
                  <a:pt x="12088297" y="566103"/>
                </a:lnTo>
                <a:lnTo>
                  <a:pt x="12064661" y="527527"/>
                </a:lnTo>
                <a:lnTo>
                  <a:pt x="12039563" y="489977"/>
                </a:lnTo>
                <a:lnTo>
                  <a:pt x="12013040" y="453494"/>
                </a:lnTo>
                <a:lnTo>
                  <a:pt x="11985134" y="418117"/>
                </a:lnTo>
                <a:lnTo>
                  <a:pt x="11955883" y="383886"/>
                </a:lnTo>
                <a:lnTo>
                  <a:pt x="11925328" y="350840"/>
                </a:lnTo>
                <a:lnTo>
                  <a:pt x="11893508" y="319020"/>
                </a:lnTo>
                <a:lnTo>
                  <a:pt x="11860463" y="288465"/>
                </a:lnTo>
                <a:lnTo>
                  <a:pt x="11826232" y="259214"/>
                </a:lnTo>
                <a:lnTo>
                  <a:pt x="11790855" y="231308"/>
                </a:lnTo>
                <a:lnTo>
                  <a:pt x="11754371" y="204786"/>
                </a:lnTo>
                <a:lnTo>
                  <a:pt x="11716822" y="179687"/>
                </a:lnTo>
                <a:lnTo>
                  <a:pt x="11678245" y="156051"/>
                </a:lnTo>
                <a:lnTo>
                  <a:pt x="11638681" y="133919"/>
                </a:lnTo>
                <a:lnTo>
                  <a:pt x="11598170" y="113329"/>
                </a:lnTo>
                <a:lnTo>
                  <a:pt x="11556750" y="94321"/>
                </a:lnTo>
                <a:lnTo>
                  <a:pt x="11514463" y="76936"/>
                </a:lnTo>
                <a:lnTo>
                  <a:pt x="11471346" y="61212"/>
                </a:lnTo>
                <a:lnTo>
                  <a:pt x="11427441" y="47189"/>
                </a:lnTo>
                <a:lnTo>
                  <a:pt x="11382787" y="34907"/>
                </a:lnTo>
                <a:lnTo>
                  <a:pt x="11337423" y="24406"/>
                </a:lnTo>
                <a:lnTo>
                  <a:pt x="11291389" y="15726"/>
                </a:lnTo>
                <a:lnTo>
                  <a:pt x="11244725" y="8905"/>
                </a:lnTo>
                <a:lnTo>
                  <a:pt x="11197471" y="3984"/>
                </a:lnTo>
                <a:lnTo>
                  <a:pt x="11149665" y="1002"/>
                </a:lnTo>
                <a:lnTo>
                  <a:pt x="11101349" y="0"/>
                </a:lnTo>
                <a:close/>
              </a:path>
            </a:pathLst>
          </a:custGeom>
          <a:solidFill>
            <a:srgbClr val="FFFFFF"/>
          </a:solidFill>
        </p:spPr>
        <p:txBody>
          <a:bodyPr wrap="square" lIns="0" tIns="0" rIns="0" bIns="0" rtlCol="0"/>
          <a:lstStyle/>
          <a:p>
            <a:endParaRPr sz="1800" dirty="0"/>
          </a:p>
        </p:txBody>
      </p:sp>
      <p:sp>
        <p:nvSpPr>
          <p:cNvPr id="10" name="Title 1">
            <a:extLst>
              <a:ext uri="{FF2B5EF4-FFF2-40B4-BE49-F238E27FC236}">
                <a16:creationId xmlns:a16="http://schemas.microsoft.com/office/drawing/2014/main" id="{ACA6DB7A-499B-9845-988C-1FB13887AEE7}"/>
              </a:ext>
            </a:extLst>
          </p:cNvPr>
          <p:cNvSpPr>
            <a:spLocks noGrp="1"/>
          </p:cNvSpPr>
          <p:nvPr>
            <p:ph type="title"/>
          </p:nvPr>
        </p:nvSpPr>
        <p:spPr>
          <a:xfrm>
            <a:off x="807178" y="361950"/>
            <a:ext cx="10504616" cy="628650"/>
          </a:xfrm>
          <a:prstGeom prst="rect">
            <a:avLst/>
          </a:prstGeom>
        </p:spPr>
        <p:txBody>
          <a:bodyPr/>
          <a:lstStyle>
            <a:lvl1pPr>
              <a:defRPr sz="32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3">
            <a:extLst>
              <a:ext uri="{FF2B5EF4-FFF2-40B4-BE49-F238E27FC236}">
                <a16:creationId xmlns:a16="http://schemas.microsoft.com/office/drawing/2014/main" id="{E3D2A790-CC80-D547-9306-B2F765D6799E}"/>
              </a:ext>
            </a:extLst>
          </p:cNvPr>
          <p:cNvSpPr>
            <a:spLocks noGrp="1"/>
          </p:cNvSpPr>
          <p:nvPr>
            <p:ph type="body" sz="half" idx="2"/>
          </p:nvPr>
        </p:nvSpPr>
        <p:spPr>
          <a:xfrm>
            <a:off x="1278731" y="1676400"/>
            <a:ext cx="14782800" cy="6705600"/>
          </a:xfrm>
          <a:prstGeom prst="rect">
            <a:avLst/>
          </a:prstGeom>
        </p:spPr>
        <p:txBody>
          <a:bodyPr/>
          <a:lstStyle>
            <a:lvl1pPr marL="0" indent="0">
              <a:buNone/>
              <a:defRPr sz="1600">
                <a:solidFill>
                  <a:schemeClr val="tx1">
                    <a:lumMod val="75000"/>
                    <a:lumOff val="25000"/>
                  </a:schemeClr>
                </a:solidFill>
                <a:latin typeface="Arial" panose="020B0604020202020204" pitchFamily="34" charset="0"/>
                <a:cs typeface="Arial" panose="020B0604020202020204" pitchFamily="34" charset="0"/>
              </a:defRPr>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Tree>
    <p:extLst>
      <p:ext uri="{BB962C8B-B14F-4D97-AF65-F5344CB8AC3E}">
        <p14:creationId xmlns:p14="http://schemas.microsoft.com/office/powerpoint/2010/main" val="15381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63" Type="http://schemas.openxmlformats.org/officeDocument/2006/relationships/slideLayout" Target="../slideLayouts/slideLayout80.xml"/><Relationship Id="rId68" Type="http://schemas.openxmlformats.org/officeDocument/2006/relationships/slideLayout" Target="../slideLayouts/slideLayout85.xml"/><Relationship Id="rId7" Type="http://schemas.openxmlformats.org/officeDocument/2006/relationships/slideLayout" Target="../slideLayouts/slideLayout24.xml"/><Relationship Id="rId71" Type="http://schemas.openxmlformats.org/officeDocument/2006/relationships/slideLayout" Target="../slideLayouts/slideLayout88.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66" Type="http://schemas.openxmlformats.org/officeDocument/2006/relationships/slideLayout" Target="../slideLayouts/slideLayout83.xml"/><Relationship Id="rId74" Type="http://schemas.openxmlformats.org/officeDocument/2006/relationships/image" Target="../media/image4.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61" Type="http://schemas.openxmlformats.org/officeDocument/2006/relationships/slideLayout" Target="../slideLayouts/slideLayout78.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65" Type="http://schemas.openxmlformats.org/officeDocument/2006/relationships/slideLayout" Target="../slideLayouts/slideLayout82.xml"/><Relationship Id="rId73"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slideLayout" Target="../slideLayouts/slideLayout81.xml"/><Relationship Id="rId69" Type="http://schemas.openxmlformats.org/officeDocument/2006/relationships/slideLayout" Target="../slideLayouts/slideLayout86.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72" Type="http://schemas.openxmlformats.org/officeDocument/2006/relationships/theme" Target="../theme/theme2.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67" Type="http://schemas.openxmlformats.org/officeDocument/2006/relationships/slideLayout" Target="../slideLayouts/slideLayout84.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70" Type="http://schemas.openxmlformats.org/officeDocument/2006/relationships/slideLayout" Target="../slideLayouts/slideLayout87.xml"/><Relationship Id="rId1" Type="http://schemas.openxmlformats.org/officeDocument/2006/relationships/slideLayout" Target="../slideLayouts/slideLayout18.xml"/><Relationship Id="rId6"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4CF13-7575-BB4C-BA1F-12AA261AD9E9}"/>
              </a:ext>
            </a:extLst>
          </p:cNvPr>
          <p:cNvSpPr/>
          <p:nvPr/>
        </p:nvSpPr>
        <p:spPr>
          <a:xfrm>
            <a:off x="0" y="8839200"/>
            <a:ext cx="17340263" cy="9144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DE45CDE0-9D75-B340-B2B3-489F58002FDB}"/>
              </a:ext>
            </a:extLst>
          </p:cNvPr>
          <p:cNvPicPr>
            <a:picLocks noChangeAspect="1"/>
          </p:cNvPicPr>
          <p:nvPr userDrawn="1"/>
        </p:nvPicPr>
        <p:blipFill>
          <a:blip r:embed="rId19"/>
          <a:stretch>
            <a:fillRect/>
          </a:stretch>
        </p:blipFill>
        <p:spPr>
          <a:xfrm>
            <a:off x="15216844" y="9056652"/>
            <a:ext cx="1614306" cy="479496"/>
          </a:xfrm>
          <a:prstGeom prst="rect">
            <a:avLst/>
          </a:prstGeom>
        </p:spPr>
      </p:pic>
    </p:spTree>
    <p:extLst>
      <p:ext uri="{BB962C8B-B14F-4D97-AF65-F5344CB8AC3E}">
        <p14:creationId xmlns:p14="http://schemas.microsoft.com/office/powerpoint/2010/main" val="8100338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78" r:id="rId3"/>
    <p:sldLayoutId id="2147483692" r:id="rId4"/>
    <p:sldLayoutId id="2147483693" r:id="rId5"/>
    <p:sldLayoutId id="2147483694" r:id="rId6"/>
    <p:sldLayoutId id="2147483695" r:id="rId7"/>
    <p:sldLayoutId id="2147483696" r:id="rId8"/>
    <p:sldLayoutId id="2147483697" r:id="rId9"/>
    <p:sldLayoutId id="2147483701" r:id="rId10"/>
    <p:sldLayoutId id="2147483705" r:id="rId11"/>
    <p:sldLayoutId id="2147483700" r:id="rId12"/>
    <p:sldLayoutId id="2147483698" r:id="rId13"/>
    <p:sldLayoutId id="2147483699" r:id="rId14"/>
    <p:sldLayoutId id="2147483702" r:id="rId15"/>
    <p:sldLayoutId id="2147483703" r:id="rId16"/>
    <p:sldLayoutId id="2147483704" r:id="rId17"/>
  </p:sldLayoutIdLst>
  <p:txStyles>
    <p:titleStyle>
      <a:lvl1pPr eaLnBrk="1" hangingPunct="1">
        <a:defRPr baseline="0">
          <a:latin typeface="+mj-lt"/>
          <a:ea typeface="+mj-ea"/>
          <a:cs typeface="+mj-cs"/>
        </a:defRPr>
      </a:lvl1pPr>
    </p:titleStyle>
    <p:body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p:bodyStyle>
    <p:otherStyle>
      <a:lvl1pPr marL="0" eaLnBrk="1" hangingPunct="1">
        <a:defRPr>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8973259"/>
            <a:ext cx="17340263" cy="78034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256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73"/>
          <a:stretch>
            <a:fillRect/>
          </a:stretch>
        </p:blipFill>
        <p:spPr>
          <a:xfrm>
            <a:off x="15429489" y="9122915"/>
            <a:ext cx="1619511" cy="481028"/>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8870845"/>
            <a:ext cx="17340263" cy="88276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256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74"/>
          <a:stretch>
            <a:fillRect/>
          </a:stretch>
        </p:blipFill>
        <p:spPr>
          <a:xfrm>
            <a:off x="15327074" y="9071710"/>
            <a:ext cx="1721926" cy="511447"/>
          </a:xfrm>
          <a:prstGeom prst="rect">
            <a:avLst/>
          </a:prstGeom>
        </p:spPr>
      </p:pic>
    </p:spTree>
    <p:extLst>
      <p:ext uri="{BB962C8B-B14F-4D97-AF65-F5344CB8AC3E}">
        <p14:creationId xmlns:p14="http://schemas.microsoft.com/office/powerpoint/2010/main" val="19029602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767" r:id="rId61"/>
    <p:sldLayoutId id="2147483768" r:id="rId62"/>
    <p:sldLayoutId id="2147483769" r:id="rId63"/>
    <p:sldLayoutId id="2147483770" r:id="rId64"/>
    <p:sldLayoutId id="2147483771" r:id="rId65"/>
    <p:sldLayoutId id="2147483772" r:id="rId66"/>
    <p:sldLayoutId id="2147483773" r:id="rId67"/>
    <p:sldLayoutId id="2147483774" r:id="rId68"/>
    <p:sldLayoutId id="2147483775" r:id="rId69"/>
    <p:sldLayoutId id="2147483776" r:id="rId70"/>
    <p:sldLayoutId id="2147483777" r:id="rId71"/>
  </p:sldLayoutIdLst>
  <p:txStyles>
    <p:titleStyle>
      <a:lvl1pPr algn="l" defTabSz="975345"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aphic with the title 'Season of Creation Prayers of the Faithful', featuring a horizontal line that curves like a river across the page. At the centre of the image is the 2023 Season of Creation logo, featuring a bird hovering over water between two mountain peaks, and the words, 'Let Justice and Peace Flow Season of Creation 2023, A Might River Amos 5:24'. The Caritas Australia logo and Catholic Earthcare Australia logos appear at the bottom of the image.">
            <a:extLst>
              <a:ext uri="{FF2B5EF4-FFF2-40B4-BE49-F238E27FC236}">
                <a16:creationId xmlns:a16="http://schemas.microsoft.com/office/drawing/2014/main" id="{B4E421B4-CB58-47A3-8AA9-0BA43522E092}"/>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t="-89"/>
          <a:stretch/>
        </p:blipFill>
        <p:spPr>
          <a:xfrm>
            <a:off x="0" y="0"/>
            <a:ext cx="17339733" cy="9753600"/>
          </a:xfrm>
          <a:prstGeom prst="rect">
            <a:avLst/>
          </a:prstGeom>
        </p:spPr>
      </p:pic>
    </p:spTree>
    <p:extLst>
      <p:ext uri="{BB962C8B-B14F-4D97-AF65-F5344CB8AC3E}">
        <p14:creationId xmlns:p14="http://schemas.microsoft.com/office/powerpoint/2010/main" val="404373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4097000" cy="685800"/>
          </a:xfrm>
        </p:spPr>
        <p:txBody>
          <a:bodyPr/>
          <a:lstStyle/>
          <a:p>
            <a:pPr fontAlgn="base">
              <a:lnSpc>
                <a:spcPct val="120000"/>
              </a:lnSpc>
              <a:spcBef>
                <a:spcPts val="0"/>
              </a:spcBef>
              <a:spcAft>
                <a:spcPts val="1200"/>
              </a:spcAft>
            </a:pPr>
            <a:r>
              <a:rPr lang="en-AU" sz="3600" b="0" dirty="0"/>
              <a:t>Help work together to make the world a healthy and fair place for all. Show us and our community how we can act for justice at local, regional, national and international levels. Inspire us to be brave and generous. Lord, hear us. </a:t>
            </a:r>
            <a:r>
              <a:rPr lang="en-US" sz="3600" b="0" dirty="0"/>
              <a:t>​</a:t>
            </a:r>
            <a:r>
              <a:rPr lang="en-AU" sz="3600" b="0" dirty="0"/>
              <a:t>​</a:t>
            </a:r>
            <a:r>
              <a:rPr lang="en-AU" sz="3600" dirty="0"/>
              <a:t>Lord, hear our prayer.​</a:t>
            </a:r>
            <a:r>
              <a:rPr lang="en-US" sz="3600" dirty="0"/>
              <a:t>​</a:t>
            </a:r>
            <a:br>
              <a:rPr lang="en-US" sz="3600" dirty="0"/>
            </a:br>
            <a:endParaRPr lang="en-AU" dirty="0"/>
          </a:p>
        </p:txBody>
      </p:sp>
      <p:pic>
        <p:nvPicPr>
          <p:cNvPr id="6" name="Picture Placeholder 5" descr="Shaniella from the Solomon Islands points at a white poster held by two fellow students. The poster lists natural hazards.">
            <a:extLst>
              <a:ext uri="{FF2B5EF4-FFF2-40B4-BE49-F238E27FC236}">
                <a16:creationId xmlns:a16="http://schemas.microsoft.com/office/drawing/2014/main" id="{36A1F929-9AC1-4F9F-BE23-39E2139AFFD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11" name="Picture 10">
            <a:extLst>
              <a:ext uri="{FF2B5EF4-FFF2-40B4-BE49-F238E27FC236}">
                <a16:creationId xmlns:a16="http://schemas.microsoft.com/office/drawing/2014/main" id="{E7E4CF67-E770-47EC-A0EC-0CD7493510A1}"/>
              </a:ext>
            </a:extLst>
          </p:cNvPr>
          <p:cNvPicPr>
            <a:picLocks noChangeAspect="1"/>
          </p:cNvPicPr>
          <p:nvPr/>
        </p:nvPicPr>
        <p:blipFill>
          <a:blip r:embed="rId4"/>
          <a:stretch>
            <a:fillRect/>
          </a:stretch>
        </p:blipFill>
        <p:spPr>
          <a:xfrm>
            <a:off x="859012" y="8778863"/>
            <a:ext cx="1943719" cy="577341"/>
          </a:xfrm>
          <a:prstGeom prst="rect">
            <a:avLst/>
          </a:prstGeom>
        </p:spPr>
      </p:pic>
      <p:sp>
        <p:nvSpPr>
          <p:cNvPr id="5" name="TextBox 4">
            <a:extLst>
              <a:ext uri="{FF2B5EF4-FFF2-40B4-BE49-F238E27FC236}">
                <a16:creationId xmlns:a16="http://schemas.microsoft.com/office/drawing/2014/main" id="{67E70278-1700-42E6-BF8C-4D0CE33D4802}"/>
              </a:ext>
            </a:extLst>
          </p:cNvPr>
          <p:cNvSpPr txBox="1"/>
          <p:nvPr/>
        </p:nvSpPr>
        <p:spPr>
          <a:xfrm rot="16200000">
            <a:off x="16238068" y="858790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2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We pray, God of Living Water, lead us into your life of love and justice for all.  </a:t>
            </a:r>
            <a:r>
              <a:rPr lang="en-US" sz="3600" b="0" dirty="0"/>
              <a:t>​</a:t>
            </a:r>
            <a:r>
              <a:rPr lang="en-AU" sz="3600" b="0" dirty="0"/>
              <a:t>​</a:t>
            </a:r>
            <a:br>
              <a:rPr lang="en-AU" sz="3600" b="0" dirty="0"/>
            </a:br>
            <a:r>
              <a:rPr lang="en-AU" sz="3600" dirty="0"/>
              <a:t>Amen. ​</a:t>
            </a:r>
            <a:r>
              <a:rPr lang="en-US" sz="3600" dirty="0"/>
              <a:t>​</a:t>
            </a:r>
            <a:br>
              <a:rPr lang="en-US" sz="3600" dirty="0"/>
            </a:br>
            <a:endParaRPr lang="en-AU" dirty="0"/>
          </a:p>
        </p:txBody>
      </p:sp>
      <p:pic>
        <p:nvPicPr>
          <p:cNvPr id="12" name="Picture Placeholder 11" descr="The side profile of Shaniella looking out over the ocean. The sun is low. ">
            <a:extLst>
              <a:ext uri="{FF2B5EF4-FFF2-40B4-BE49-F238E27FC236}">
                <a16:creationId xmlns:a16="http://schemas.microsoft.com/office/drawing/2014/main" id="{D393D398-B15C-47A0-B33B-0E57E76EB30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13" name="Picture 12">
            <a:extLst>
              <a:ext uri="{FF2B5EF4-FFF2-40B4-BE49-F238E27FC236}">
                <a16:creationId xmlns:a16="http://schemas.microsoft.com/office/drawing/2014/main" id="{6F152E60-9B6D-4CE2-ACC6-B4CFE41913F2}"/>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3D68DF9B-B01A-458F-A284-D6546A6E18E8}"/>
              </a:ext>
            </a:extLst>
          </p:cNvPr>
          <p:cNvSpPr txBox="1"/>
          <p:nvPr/>
        </p:nvSpPr>
        <p:spPr>
          <a:xfrm rot="16200000">
            <a:off x="-859105" y="8639889"/>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70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54225A14-2189-BE43-8CDF-ABB4D8DA4291}"/>
              </a:ext>
            </a:extLst>
          </p:cNvPr>
          <p:cNvSpPr/>
          <p:nvPr/>
        </p:nvSpPr>
        <p:spPr>
          <a:xfrm>
            <a:off x="5703107" y="3200399"/>
            <a:ext cx="452755" cy="452120"/>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a:p>
        </p:txBody>
      </p:sp>
      <p:sp>
        <p:nvSpPr>
          <p:cNvPr id="3" name="TextBox 2">
            <a:extLst>
              <a:ext uri="{FF2B5EF4-FFF2-40B4-BE49-F238E27FC236}">
                <a16:creationId xmlns:a16="http://schemas.microsoft.com/office/drawing/2014/main" id="{06853FAC-1A7A-144F-80C5-9E8EBEC7765D}"/>
              </a:ext>
            </a:extLst>
          </p:cNvPr>
          <p:cNvSpPr txBox="1"/>
          <p:nvPr/>
        </p:nvSpPr>
        <p:spPr>
          <a:xfrm>
            <a:off x="6061511" y="3601064"/>
            <a:ext cx="6612941"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END POVERTY</a:t>
            </a:r>
          </a:p>
        </p:txBody>
      </p:sp>
      <p:sp>
        <p:nvSpPr>
          <p:cNvPr id="4" name="TextBox 3">
            <a:extLst>
              <a:ext uri="{FF2B5EF4-FFF2-40B4-BE49-F238E27FC236}">
                <a16:creationId xmlns:a16="http://schemas.microsoft.com/office/drawing/2014/main" id="{72AAA477-E0A3-6349-B1D2-7FD3B5B4FEB8}"/>
              </a:ext>
            </a:extLst>
          </p:cNvPr>
          <p:cNvSpPr txBox="1"/>
          <p:nvPr/>
        </p:nvSpPr>
        <p:spPr>
          <a:xfrm>
            <a:off x="6061511" y="4216840"/>
            <a:ext cx="6612941"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PROMOTE JUSTICE</a:t>
            </a:r>
          </a:p>
        </p:txBody>
      </p:sp>
      <p:sp>
        <p:nvSpPr>
          <p:cNvPr id="5" name="TextBox 4">
            <a:extLst>
              <a:ext uri="{FF2B5EF4-FFF2-40B4-BE49-F238E27FC236}">
                <a16:creationId xmlns:a16="http://schemas.microsoft.com/office/drawing/2014/main" id="{11905CF5-E3E7-FB41-B310-C7B1736652E3}"/>
              </a:ext>
            </a:extLst>
          </p:cNvPr>
          <p:cNvSpPr txBox="1"/>
          <p:nvPr/>
        </p:nvSpPr>
        <p:spPr>
          <a:xfrm>
            <a:off x="6061511" y="4890248"/>
            <a:ext cx="5415614"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UPHOLD DIGNITY</a:t>
            </a:r>
          </a:p>
        </p:txBody>
      </p:sp>
      <p:sp>
        <p:nvSpPr>
          <p:cNvPr id="6" name="bg object 21">
            <a:extLst>
              <a:ext uri="{FF2B5EF4-FFF2-40B4-BE49-F238E27FC236}">
                <a16:creationId xmlns:a16="http://schemas.microsoft.com/office/drawing/2014/main" id="{EF368D67-7A8A-EA46-87C8-E05EB9F50B0E}"/>
              </a:ext>
            </a:extLst>
          </p:cNvPr>
          <p:cNvSpPr>
            <a:spLocks noChangeAspect="1"/>
          </p:cNvSpPr>
          <p:nvPr/>
        </p:nvSpPr>
        <p:spPr>
          <a:xfrm>
            <a:off x="11337132" y="5251951"/>
            <a:ext cx="304196" cy="3037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461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8C065CC8-083F-3444-92B5-954FF8B3BBD2}"/>
              </a:ext>
            </a:extLst>
          </p:cNvPr>
          <p:cNvSpPr txBox="1">
            <a:spLocks noChangeAspect="1"/>
          </p:cNvSpPr>
          <p:nvPr/>
        </p:nvSpPr>
        <p:spPr>
          <a:xfrm>
            <a:off x="6020002" y="3321960"/>
            <a:ext cx="5300263" cy="732705"/>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6000" kern="0" dirty="0"/>
              <a:t>Thank You</a:t>
            </a:r>
          </a:p>
        </p:txBody>
      </p:sp>
      <p:sp>
        <p:nvSpPr>
          <p:cNvPr id="3" name="bg object 17">
            <a:extLst>
              <a:ext uri="{FF2B5EF4-FFF2-40B4-BE49-F238E27FC236}">
                <a16:creationId xmlns:a16="http://schemas.microsoft.com/office/drawing/2014/main" id="{BC16C66A-0CB6-AE4B-B957-B0DDF713A6FB}"/>
              </a:ext>
            </a:extLst>
          </p:cNvPr>
          <p:cNvSpPr>
            <a:spLocks noChangeAspect="1"/>
          </p:cNvSpPr>
          <p:nvPr/>
        </p:nvSpPr>
        <p:spPr>
          <a:xfrm>
            <a:off x="6020000" y="3011931"/>
            <a:ext cx="505260" cy="503280"/>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a:p>
        </p:txBody>
      </p:sp>
      <p:sp>
        <p:nvSpPr>
          <p:cNvPr id="4" name="bg object 21">
            <a:extLst>
              <a:ext uri="{FF2B5EF4-FFF2-40B4-BE49-F238E27FC236}">
                <a16:creationId xmlns:a16="http://schemas.microsoft.com/office/drawing/2014/main" id="{C03DAB09-CF62-A947-B386-5FCA068CA891}"/>
              </a:ext>
            </a:extLst>
          </p:cNvPr>
          <p:cNvSpPr>
            <a:spLocks noChangeAspect="1"/>
          </p:cNvSpPr>
          <p:nvPr/>
        </p:nvSpPr>
        <p:spPr>
          <a:xfrm>
            <a:off x="10803731" y="3810000"/>
            <a:ext cx="353682" cy="353202"/>
          </a:xfrm>
          <a:prstGeom prst="rect">
            <a:avLst/>
          </a:prstGeom>
          <a:blipFill>
            <a:blip r:embed="rId2" cstate="print"/>
            <a:stretch>
              <a:fillRect/>
            </a:stretch>
          </a:blipFill>
        </p:spPr>
        <p:txBody>
          <a:bodyPr wrap="square" lIns="0" tIns="0" rIns="0" bIns="0" rtlCol="0"/>
          <a:lstStyle/>
          <a:p>
            <a:endParaRPr/>
          </a:p>
        </p:txBody>
      </p:sp>
      <p:grpSp>
        <p:nvGrpSpPr>
          <p:cNvPr id="5" name="Group 4">
            <a:extLst>
              <a:ext uri="{FF2B5EF4-FFF2-40B4-BE49-F238E27FC236}">
                <a16:creationId xmlns:a16="http://schemas.microsoft.com/office/drawing/2014/main" id="{FDD6086B-A997-A643-B323-3B8D4F8425D0}"/>
              </a:ext>
            </a:extLst>
          </p:cNvPr>
          <p:cNvGrpSpPr>
            <a:grpSpLocks noChangeAspect="1"/>
          </p:cNvGrpSpPr>
          <p:nvPr/>
        </p:nvGrpSpPr>
        <p:grpSpPr>
          <a:xfrm>
            <a:off x="6742764" y="4735246"/>
            <a:ext cx="3854737" cy="874670"/>
            <a:chOff x="5226547" y="5186167"/>
            <a:chExt cx="2518643" cy="571500"/>
          </a:xfrm>
        </p:grpSpPr>
        <p:pic>
          <p:nvPicPr>
            <p:cNvPr id="6" name="Picture 5">
              <a:extLst>
                <a:ext uri="{FF2B5EF4-FFF2-40B4-BE49-F238E27FC236}">
                  <a16:creationId xmlns:a16="http://schemas.microsoft.com/office/drawing/2014/main" id="{DFFBC6A0-87CB-9C41-8D77-89EED642D193}"/>
                </a:ext>
              </a:extLst>
            </p:cNvPr>
            <p:cNvPicPr>
              <a:picLocks noChangeAspect="1"/>
            </p:cNvPicPr>
            <p:nvPr/>
          </p:nvPicPr>
          <p:blipFill>
            <a:blip r:embed="rId3"/>
            <a:stretch>
              <a:fillRect/>
            </a:stretch>
          </p:blipFill>
          <p:spPr>
            <a:xfrm>
              <a:off x="7173690" y="5186167"/>
              <a:ext cx="571500" cy="571500"/>
            </a:xfrm>
            <a:prstGeom prst="rect">
              <a:avLst/>
            </a:prstGeom>
          </p:spPr>
        </p:pic>
        <p:pic>
          <p:nvPicPr>
            <p:cNvPr id="7" name="Picture 6">
              <a:extLst>
                <a:ext uri="{FF2B5EF4-FFF2-40B4-BE49-F238E27FC236}">
                  <a16:creationId xmlns:a16="http://schemas.microsoft.com/office/drawing/2014/main" id="{4CF721CF-FB14-CB48-ACE8-7BAD788C84E3}"/>
                </a:ext>
              </a:extLst>
            </p:cNvPr>
            <p:cNvPicPr>
              <a:picLocks noChangeAspect="1"/>
            </p:cNvPicPr>
            <p:nvPr/>
          </p:nvPicPr>
          <p:blipFill>
            <a:blip r:embed="rId4"/>
            <a:stretch>
              <a:fillRect/>
            </a:stretch>
          </p:blipFill>
          <p:spPr>
            <a:xfrm>
              <a:off x="6216650" y="5186167"/>
              <a:ext cx="571500" cy="571500"/>
            </a:xfrm>
            <a:prstGeom prst="rect">
              <a:avLst/>
            </a:prstGeom>
          </p:spPr>
        </p:pic>
        <p:pic>
          <p:nvPicPr>
            <p:cNvPr id="8" name="Picture 7">
              <a:extLst>
                <a:ext uri="{FF2B5EF4-FFF2-40B4-BE49-F238E27FC236}">
                  <a16:creationId xmlns:a16="http://schemas.microsoft.com/office/drawing/2014/main" id="{608BD555-B4B1-084B-BF9D-664A99EF8938}"/>
                </a:ext>
              </a:extLst>
            </p:cNvPr>
            <p:cNvPicPr>
              <a:picLocks noChangeAspect="1"/>
            </p:cNvPicPr>
            <p:nvPr/>
          </p:nvPicPr>
          <p:blipFill>
            <a:blip r:embed="rId5"/>
            <a:stretch>
              <a:fillRect/>
            </a:stretch>
          </p:blipFill>
          <p:spPr>
            <a:xfrm>
              <a:off x="5226547" y="5186167"/>
              <a:ext cx="571500" cy="571500"/>
            </a:xfrm>
            <a:prstGeom prst="rect">
              <a:avLst/>
            </a:prstGeom>
          </p:spPr>
        </p:pic>
      </p:grpSp>
      <p:sp>
        <p:nvSpPr>
          <p:cNvPr id="9" name="TextBox 8">
            <a:extLst>
              <a:ext uri="{FF2B5EF4-FFF2-40B4-BE49-F238E27FC236}">
                <a16:creationId xmlns:a16="http://schemas.microsoft.com/office/drawing/2014/main" id="{2982092F-9CB6-1F45-B33F-4E724941CA8C}"/>
              </a:ext>
            </a:extLst>
          </p:cNvPr>
          <p:cNvSpPr txBox="1">
            <a:spLocks noChangeAspect="1"/>
          </p:cNvSpPr>
          <p:nvPr/>
        </p:nvSpPr>
        <p:spPr>
          <a:xfrm>
            <a:off x="6511294" y="5881647"/>
            <a:ext cx="4317674" cy="461665"/>
          </a:xfrm>
          <a:prstGeom prst="rect">
            <a:avLst/>
          </a:prstGeom>
          <a:noFill/>
        </p:spPr>
        <p:txBody>
          <a:bodyPr wrap="square" rtlCol="0">
            <a:spAutoFit/>
          </a:bodyPr>
          <a:lstStyle/>
          <a:p>
            <a:pPr algn="ctr" defTabSz="342917">
              <a:defRPr/>
            </a:pPr>
            <a:r>
              <a:rPr lang="en-AU" sz="24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Tree>
    <p:extLst>
      <p:ext uri="{BB962C8B-B14F-4D97-AF65-F5344CB8AC3E}">
        <p14:creationId xmlns:p14="http://schemas.microsoft.com/office/powerpoint/2010/main" val="129404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ic with the title 'Season of Creation Prayers of the Faithful', featuring a horizontal line that curves like a river across the page. The Caritas Australia logo and Catholic Earthcare Australia logos appear at the bottom of the image.">
            <a:extLst>
              <a:ext uri="{FF2B5EF4-FFF2-40B4-BE49-F238E27FC236}">
                <a16:creationId xmlns:a16="http://schemas.microsoft.com/office/drawing/2014/main" id="{622B8398-90F2-4F03-9971-7688B388B0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7340263" cy="9768066"/>
          </a:xfrm>
          <a:prstGeom prst="rect">
            <a:avLst/>
          </a:prstGeom>
        </p:spPr>
      </p:pic>
    </p:spTree>
    <p:extLst>
      <p:ext uri="{BB962C8B-B14F-4D97-AF65-F5344CB8AC3E}">
        <p14:creationId xmlns:p14="http://schemas.microsoft.com/office/powerpoint/2010/main" val="292820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God of Living Water, lead us into your life of love and justice for all.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9" name="Picture 8">
            <a:extLst>
              <a:ext uri="{FF2B5EF4-FFF2-40B4-BE49-F238E27FC236}">
                <a16:creationId xmlns:a16="http://schemas.microsoft.com/office/drawing/2014/main" id="{252DDAEE-001E-41E4-ACC0-3368342A1A7C}"/>
              </a:ext>
            </a:extLst>
          </p:cNvPr>
          <p:cNvPicPr>
            <a:picLocks noChangeAspect="1"/>
          </p:cNvPicPr>
          <p:nvPr/>
        </p:nvPicPr>
        <p:blipFill>
          <a:blip r:embed="rId3"/>
          <a:stretch>
            <a:fillRect/>
          </a:stretch>
        </p:blipFill>
        <p:spPr>
          <a:xfrm>
            <a:off x="15433478" y="9056652"/>
            <a:ext cx="1614306" cy="479496"/>
          </a:xfrm>
          <a:prstGeom prst="rect">
            <a:avLst/>
          </a:prstGeom>
        </p:spPr>
      </p:pic>
      <p:pic>
        <p:nvPicPr>
          <p:cNvPr id="13" name="Picture Placeholder 12" descr="A pair of cupped hands being washed under in fresh water flowing from a pipe.">
            <a:extLst>
              <a:ext uri="{FF2B5EF4-FFF2-40B4-BE49-F238E27FC236}">
                <a16:creationId xmlns:a16="http://schemas.microsoft.com/office/drawing/2014/main" id="{57A800D6-AB5E-4284-93C8-77C7E30F54D3}"/>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0" y="3352800"/>
            <a:ext cx="17340263" cy="6400800"/>
          </a:xfrm>
        </p:spPr>
      </p:pic>
      <p:pic>
        <p:nvPicPr>
          <p:cNvPr id="10" name="Picture 9">
            <a:extLst>
              <a:ext uri="{FF2B5EF4-FFF2-40B4-BE49-F238E27FC236}">
                <a16:creationId xmlns:a16="http://schemas.microsoft.com/office/drawing/2014/main" id="{0793A71B-B6A5-4591-B06E-AC0C37F88D3E}"/>
              </a:ext>
            </a:extLst>
          </p:cNvPr>
          <p:cNvPicPr>
            <a:picLocks noChangeAspect="1"/>
          </p:cNvPicPr>
          <p:nvPr/>
        </p:nvPicPr>
        <p:blipFill>
          <a:blip r:embed="rId3"/>
          <a:stretch>
            <a:fillRect/>
          </a:stretch>
        </p:blipFill>
        <p:spPr>
          <a:xfrm>
            <a:off x="14918531" y="8778863"/>
            <a:ext cx="1943719" cy="577341"/>
          </a:xfrm>
          <a:prstGeom prst="rect">
            <a:avLst/>
          </a:prstGeom>
        </p:spPr>
      </p:pic>
      <p:sp>
        <p:nvSpPr>
          <p:cNvPr id="4" name="TextBox 3">
            <a:extLst>
              <a:ext uri="{FF2B5EF4-FFF2-40B4-BE49-F238E27FC236}">
                <a16:creationId xmlns:a16="http://schemas.microsoft.com/office/drawing/2014/main" id="{CBFB684D-7EF7-4243-89B0-E948315926C3}"/>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70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Help us listen to the cry of the earth. Show us how we are one part of your big, beautiful creation. Inspire us to act with care for the environment around us.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13" name="Picture Placeholder 12" descr="A view of the landscape after a landslide, showing bare earth and fallen tree logs. ">
            <a:extLst>
              <a:ext uri="{FF2B5EF4-FFF2-40B4-BE49-F238E27FC236}">
                <a16:creationId xmlns:a16="http://schemas.microsoft.com/office/drawing/2014/main" id="{1DCE4A60-C2ED-461E-9E42-6C082BD0EF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14" name="Picture 13">
            <a:extLst>
              <a:ext uri="{FF2B5EF4-FFF2-40B4-BE49-F238E27FC236}">
                <a16:creationId xmlns:a16="http://schemas.microsoft.com/office/drawing/2014/main" id="{1A92CD73-D0CD-4409-9F2C-B8C6F3C93E71}"/>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C073FB3A-D5E9-4B61-8A42-8921FE9E26B4}"/>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8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Help us listen to the cry of the poor. Show us how our choices affect others, including </a:t>
            </a:r>
            <a:r>
              <a:rPr lang="en-AU" sz="3600" b="0" dirty="0" err="1"/>
              <a:t>Shaniella</a:t>
            </a:r>
            <a:r>
              <a:rPr lang="en-AU" sz="3600" b="0" dirty="0"/>
              <a:t> and her community. Inspire us to act with compassion so that everyone can thrive.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6" name="Picture Placeholder 5" descr="A young woman, Shaniella, sits on her timber bunk in a dormitory. She wears a red t-shirt and has a gentle smile on her face.">
            <a:extLst>
              <a:ext uri="{FF2B5EF4-FFF2-40B4-BE49-F238E27FC236}">
                <a16:creationId xmlns:a16="http://schemas.microsoft.com/office/drawing/2014/main" id="{B250B5CC-91ED-4374-95E6-4BC0063B30E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9" name="Picture 8">
            <a:extLst>
              <a:ext uri="{FF2B5EF4-FFF2-40B4-BE49-F238E27FC236}">
                <a16:creationId xmlns:a16="http://schemas.microsoft.com/office/drawing/2014/main" id="{73F35C12-11C8-473A-943D-1412BA6B5A14}"/>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F9AB40D6-79D0-42B0-AC0C-F51E94243BE2}"/>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83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Help businesses everywhere to be sustainable, ethical and fair in all aspects of their work. Show us how we can encourage them to do that. Inspire us to make the world better for all.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7" name="Picture Placeholder 6" descr="Shaniella and three other young women from the Solomon Islands wear red checkered aprons and stand holding plates of food. ">
            <a:extLst>
              <a:ext uri="{FF2B5EF4-FFF2-40B4-BE49-F238E27FC236}">
                <a16:creationId xmlns:a16="http://schemas.microsoft.com/office/drawing/2014/main" id="{7D824D91-F298-4DC5-B7BC-22A7D832673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9" name="Picture 8">
            <a:extLst>
              <a:ext uri="{FF2B5EF4-FFF2-40B4-BE49-F238E27FC236}">
                <a16:creationId xmlns:a16="http://schemas.microsoft.com/office/drawing/2014/main" id="{FEA674A9-C695-428B-AD69-26F8CC0F91BC}"/>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F4368E2A-51F6-4826-83A4-966C3E4EFC5A}"/>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73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1" y="457200"/>
            <a:ext cx="13944600" cy="685800"/>
          </a:xfrm>
        </p:spPr>
        <p:txBody>
          <a:bodyPr/>
          <a:lstStyle/>
          <a:p>
            <a:pPr fontAlgn="base">
              <a:lnSpc>
                <a:spcPct val="120000"/>
              </a:lnSpc>
              <a:spcBef>
                <a:spcPts val="0"/>
              </a:spcBef>
              <a:spcAft>
                <a:spcPts val="1200"/>
              </a:spcAft>
            </a:pPr>
            <a:r>
              <a:rPr lang="en-AU" sz="3600" b="0" dirty="0"/>
              <a:t>Help us not waste the Earth’s precious resources. Show us how to take greater care of the things we have access to. Inspire us to live simply.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9" name="Picture Placeholder 8" descr="A meal of rice, pumpkin and other vegetable, served on a white plate with a spoon.">
            <a:extLst>
              <a:ext uri="{FF2B5EF4-FFF2-40B4-BE49-F238E27FC236}">
                <a16:creationId xmlns:a16="http://schemas.microsoft.com/office/drawing/2014/main" id="{2ED30D98-04D4-43D5-A480-A06BE90D220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12" name="Picture 11">
            <a:extLst>
              <a:ext uri="{FF2B5EF4-FFF2-40B4-BE49-F238E27FC236}">
                <a16:creationId xmlns:a16="http://schemas.microsoft.com/office/drawing/2014/main" id="{7CEBAFA3-F2E3-4C0C-8C8E-42BA96A943C1}"/>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CBF5956B-C556-4DF0-8C6A-197FE73AEB03}"/>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87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0" y="457200"/>
            <a:ext cx="14688147" cy="685800"/>
          </a:xfrm>
        </p:spPr>
        <p:txBody>
          <a:bodyPr/>
          <a:lstStyle/>
          <a:p>
            <a:pPr fontAlgn="base">
              <a:lnSpc>
                <a:spcPct val="120000"/>
              </a:lnSpc>
              <a:spcBef>
                <a:spcPts val="0"/>
              </a:spcBef>
              <a:spcAft>
                <a:spcPts val="1200"/>
              </a:spcAft>
            </a:pPr>
            <a:r>
              <a:rPr lang="en-AU" sz="3600" b="0" dirty="0"/>
              <a:t>Help us learn how best to care for creation and for our brothers and sisters around the world. Show us new ways and remind us of ancient ways of better tending to the Earth and each other.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14" name="Picture Placeholder 13" descr="One person removes debris from the damaged water system's pit, while another person sits holding a newly installed pipe. ">
            <a:extLst>
              <a:ext uri="{FF2B5EF4-FFF2-40B4-BE49-F238E27FC236}">
                <a16:creationId xmlns:a16="http://schemas.microsoft.com/office/drawing/2014/main" id="{B833E536-CDFC-49C0-9832-46E047E4EC7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15" name="Picture 14">
            <a:extLst>
              <a:ext uri="{FF2B5EF4-FFF2-40B4-BE49-F238E27FC236}">
                <a16:creationId xmlns:a16="http://schemas.microsoft.com/office/drawing/2014/main" id="{447F0423-77E2-4841-A109-EC7AF4E51941}"/>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45892377-8A4B-4274-8C03-DA04AB802A82}"/>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2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02287-2E00-409A-B10B-A94427554C35}"/>
              </a:ext>
            </a:extLst>
          </p:cNvPr>
          <p:cNvSpPr>
            <a:spLocks noGrp="1"/>
          </p:cNvSpPr>
          <p:nvPr>
            <p:ph type="title"/>
          </p:nvPr>
        </p:nvSpPr>
        <p:spPr>
          <a:xfrm>
            <a:off x="745330" y="457200"/>
            <a:ext cx="14106130" cy="685800"/>
          </a:xfrm>
        </p:spPr>
        <p:txBody>
          <a:bodyPr/>
          <a:lstStyle/>
          <a:p>
            <a:pPr fontAlgn="base">
              <a:lnSpc>
                <a:spcPct val="120000"/>
              </a:lnSpc>
              <a:spcBef>
                <a:spcPts val="0"/>
              </a:spcBef>
              <a:spcAft>
                <a:spcPts val="1200"/>
              </a:spcAft>
            </a:pPr>
            <a:r>
              <a:rPr lang="en-AU" sz="3600" b="0" dirty="0"/>
              <a:t>Help us remember to live in wonder and awe of creation. Show us how to love the Earth and each other as you do. Inspire us to practice gratitude every day. Lord, hear us. </a:t>
            </a:r>
            <a:r>
              <a:rPr lang="en-US" sz="3600" b="0" dirty="0"/>
              <a:t>​</a:t>
            </a:r>
            <a:r>
              <a:rPr lang="en-AU" sz="3600" b="0" dirty="0"/>
              <a:t>​</a:t>
            </a:r>
            <a:br>
              <a:rPr lang="en-AU" sz="3600" b="0" dirty="0"/>
            </a:br>
            <a:r>
              <a:rPr lang="en-AU" sz="3600" dirty="0"/>
              <a:t>Lord, hear our prayer.​</a:t>
            </a:r>
            <a:r>
              <a:rPr lang="en-US" sz="3600" dirty="0"/>
              <a:t>​</a:t>
            </a:r>
            <a:br>
              <a:rPr lang="en-US" sz="3600" dirty="0"/>
            </a:br>
            <a:endParaRPr lang="en-AU" dirty="0"/>
          </a:p>
        </p:txBody>
      </p:sp>
      <p:pic>
        <p:nvPicPr>
          <p:cNvPr id="6" name="Picture Placeholder 5" descr="A view of the beach and ocean near a rural training centre in the Solomon Islands.">
            <a:extLst>
              <a:ext uri="{FF2B5EF4-FFF2-40B4-BE49-F238E27FC236}">
                <a16:creationId xmlns:a16="http://schemas.microsoft.com/office/drawing/2014/main" id="{2D0597B8-EBDE-45AD-93D9-04C33670CF4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3352800"/>
            <a:ext cx="17340263" cy="6400800"/>
          </a:xfrm>
        </p:spPr>
      </p:pic>
      <p:pic>
        <p:nvPicPr>
          <p:cNvPr id="11" name="Picture 10">
            <a:extLst>
              <a:ext uri="{FF2B5EF4-FFF2-40B4-BE49-F238E27FC236}">
                <a16:creationId xmlns:a16="http://schemas.microsoft.com/office/drawing/2014/main" id="{32BDD772-D9CB-4C43-9DB4-AB79ED2EF6C4}"/>
              </a:ext>
            </a:extLst>
          </p:cNvPr>
          <p:cNvPicPr>
            <a:picLocks noChangeAspect="1"/>
          </p:cNvPicPr>
          <p:nvPr/>
        </p:nvPicPr>
        <p:blipFill>
          <a:blip r:embed="rId4"/>
          <a:stretch>
            <a:fillRect/>
          </a:stretch>
        </p:blipFill>
        <p:spPr>
          <a:xfrm>
            <a:off x="14918531" y="8778863"/>
            <a:ext cx="1943719" cy="577341"/>
          </a:xfrm>
          <a:prstGeom prst="rect">
            <a:avLst/>
          </a:prstGeom>
        </p:spPr>
      </p:pic>
      <p:sp>
        <p:nvSpPr>
          <p:cNvPr id="5" name="TextBox 4">
            <a:extLst>
              <a:ext uri="{FF2B5EF4-FFF2-40B4-BE49-F238E27FC236}">
                <a16:creationId xmlns:a16="http://schemas.microsoft.com/office/drawing/2014/main" id="{74E590D6-32CE-4641-80FC-E721D0A45727}"/>
              </a:ext>
            </a:extLst>
          </p:cNvPr>
          <p:cNvSpPr txBox="1"/>
          <p:nvPr/>
        </p:nvSpPr>
        <p:spPr>
          <a:xfrm>
            <a:off x="745331" y="9233093"/>
            <a:ext cx="1981200" cy="246221"/>
          </a:xfrm>
          <a:prstGeom prst="rect">
            <a:avLst/>
          </a:prstGeom>
          <a:noFill/>
        </p:spPr>
        <p:txBody>
          <a:bodyPr wrap="square" rtlCol="0">
            <a:spAutoFit/>
          </a:bodyPr>
          <a:lstStyle/>
          <a:p>
            <a:r>
              <a:rPr lang="en-AU" sz="1000" dirty="0">
                <a:solidFill>
                  <a:schemeClr val="bg1"/>
                </a:solidFill>
                <a:latin typeface="Arial" panose="020B0604020202020204" pitchFamily="34" charset="0"/>
                <a:cs typeface="Arial" panose="020B0604020202020204" pitchFamily="34" charset="0"/>
              </a:rPr>
              <a:t>Photo: Neil </a:t>
            </a:r>
            <a:r>
              <a:rPr lang="en-AU" sz="1000" dirty="0" err="1">
                <a:solidFill>
                  <a:schemeClr val="bg1"/>
                </a:solidFill>
                <a:latin typeface="Arial" panose="020B0604020202020204" pitchFamily="34" charset="0"/>
                <a:cs typeface="Arial" panose="020B0604020202020204" pitchFamily="34" charset="0"/>
              </a:rPr>
              <a:t>Nuia</a:t>
            </a:r>
            <a:endParaRPr lang="en-AU"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44616"/>
      </p:ext>
    </p:extLst>
  </p:cSld>
  <p:clrMapOvr>
    <a:masterClrMapping/>
  </p:clrMapOvr>
</p:sld>
</file>

<file path=ppt/theme/theme1.xml><?xml version="1.0" encoding="utf-8"?>
<a:theme xmlns:a="http://schemas.openxmlformats.org/drawingml/2006/main" name="Maroon">
  <a:themeElements>
    <a:clrScheme name="Caritas Colours">
      <a:dk1>
        <a:sysClr val="windowText" lastClr="000000"/>
      </a:dk1>
      <a:lt1>
        <a:sysClr val="window" lastClr="FFFFFF"/>
      </a:lt1>
      <a:dk2>
        <a:srgbClr val="762000"/>
      </a:dk2>
      <a:lt2>
        <a:srgbClr val="E5DBCB"/>
      </a:lt2>
      <a:accent1>
        <a:srgbClr val="004851"/>
      </a:accent1>
      <a:accent2>
        <a:srgbClr val="7D9292"/>
      </a:accent2>
      <a:accent3>
        <a:srgbClr val="762000"/>
      </a:accent3>
      <a:accent4>
        <a:srgbClr val="E5DBCB"/>
      </a:accent4>
      <a:accent5>
        <a:srgbClr val="0C244C"/>
      </a:accent5>
      <a:accent6>
        <a:srgbClr val="73808E"/>
      </a:accent6>
      <a:hlink>
        <a:srgbClr val="63B1A4"/>
      </a:hlink>
      <a:folHlink>
        <a:srgbClr val="DB6075"/>
      </a:folHlink>
    </a:clrScheme>
    <a:fontScheme name="Caritas Australia brand">
      <a:majorFont>
        <a:latin typeface="Roboto"/>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oon" id="{F0295F11-2DA2-B64A-9C4D-F2C70264CD3F}" vid="{6E10210B-2B63-BE43-B208-473950DA47FB}"/>
    </a:ext>
  </a:extLst>
</a:theme>
</file>

<file path=ppt/theme/theme2.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8" ma:contentTypeDescription="Create a new document." ma:contentTypeScope="" ma:versionID="0edd127a112cf2bc0774977b59921a03">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f3d05547361463602f97154cbf10e43f"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Location" ma:index="3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lendar_x0020_Year xmlns="a74f41e8-2c9a-4a9a-8a86-1b2eca9cb15f">6</Calendar_x0020_Year>
    <Term xmlns="d0426e0c-4a75-4487-8a8c-05f70a1c3a62" xsi:nil="true"/>
    <ResourcesType xmlns="d0426e0c-4a75-4487-8a8c-05f70a1c3a62">
      <Value>Prayer / Reflection</Value>
    </ResourcesType>
    <ResourceAudience xmlns="d0426e0c-4a75-4487-8a8c-05f70a1c3a62">
      <Value>Secondary</Value>
      <Value>Youth</Value>
      <Value>Parish</Value>
    </ResourceAudience>
    <Cross_x002d_Curriculum_x0020_Priorities xmlns="d0426e0c-4a75-4487-8a8c-05f70a1c3a62" xsi:nil="true"/>
    <bc52f877b74e4892aa9edc07f5db4423 xmlns="d0426e0c-4a75-4487-8a8c-05f70a1c3a62">
      <Terms xmlns="http://schemas.microsoft.com/office/infopath/2007/PartnerControls"/>
    </bc52f877b74e4892aa9edc07f5db4423>
    <TaxCatchAll xmlns="a74f41e8-2c9a-4a9a-8a86-1b2eca9cb15f" xsi:nil="true"/>
    <ResourceTopic xmlns="d0426e0c-4a75-4487-8a8c-05f70a1c3a62">
      <Value>Environment, Climate Justice, DRR</Value>
      <Value>Laudato Si'</Value>
      <Value>Gender Equality / Women</Value>
      <Value>Sustainable Development Goals and Human Rights</Value>
      <Value>Poverty</Value>
    </ResourceTopic>
    <Curriculum xmlns="d0426e0c-4a75-4487-8a8c-05f70a1c3a62" xsi:nil="true"/>
    <lcf76f155ced4ddcb4097134ff3c332f xmlns="d0426e0c-4a75-4487-8a8c-05f70a1c3a62">
      <Terms xmlns="http://schemas.microsoft.com/office/infopath/2007/PartnerControls"/>
    </lcf76f155ced4ddcb4097134ff3c332f>
    <TaxKeywordTaxHTField xmlns="a74f41e8-2c9a-4a9a-8a86-1b2eca9cb15f">
      <Terms xmlns="http://schemas.microsoft.com/office/infopath/2007/PartnerControls"/>
    </TaxKeywordTaxHTField>
    <_ResourceType xmlns="http://schemas.microsoft.com/sharepoint/v3/fields" xsi:nil="true"/>
    <Document_x0020_Status xmlns="a74f41e8-2c9a-4a9a-8a86-1b2eca9cb15f" xsi:nil="true"/>
    <General_x0020_Capabilities xmlns="d0426e0c-4a75-4487-8a8c-05f70a1c3a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AE590-4C0D-406D-8416-009ABB1C3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4AFBF0-1A56-4A19-A81F-3283EB9933AA}">
  <ds:schemaRefs>
    <ds:schemaRef ds:uri="http://purl.org/dc/dcmitype/"/>
    <ds:schemaRef ds:uri="http://schemas.microsoft.com/sharepoint/v3/fields"/>
    <ds:schemaRef ds:uri="http://purl.org/dc/elements/1.1/"/>
    <ds:schemaRef ds:uri="http://schemas.microsoft.com/office/2006/documentManagement/types"/>
    <ds:schemaRef ds:uri="d0426e0c-4a75-4487-8a8c-05f70a1c3a62"/>
    <ds:schemaRef ds:uri="http://schemas.microsoft.com/office/infopath/2007/PartnerControls"/>
    <ds:schemaRef ds:uri="http://www.w3.org/XML/1998/namespace"/>
    <ds:schemaRef ds:uri="http://purl.org/dc/terms/"/>
    <ds:schemaRef ds:uri="http://schemas.microsoft.com/office/2006/metadata/properties"/>
    <ds:schemaRef ds:uri="http://schemas.openxmlformats.org/package/2006/metadata/core-properties"/>
    <ds:schemaRef ds:uri="a74f41e8-2c9a-4a9a-8a86-1b2eca9cb15f"/>
  </ds:schemaRefs>
</ds:datastoreItem>
</file>

<file path=customXml/itemProps3.xml><?xml version="1.0" encoding="utf-8"?>
<ds:datastoreItem xmlns:ds="http://schemas.openxmlformats.org/officeDocument/2006/customXml" ds:itemID="{5CB09C68-5DCF-470C-846D-91015D1F50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Teal</Template>
  <TotalTime>5874</TotalTime>
  <Words>854</Words>
  <Application>Microsoft Office PowerPoint</Application>
  <PresentationFormat>Custom</PresentationFormat>
  <Paragraphs>43</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Roboto Condensed</vt:lpstr>
      <vt:lpstr>Maroon</vt:lpstr>
      <vt:lpstr>Education PPT Template</vt:lpstr>
      <vt:lpstr>PowerPoint Presentation</vt:lpstr>
      <vt:lpstr>PowerPoint Presentation</vt:lpstr>
      <vt:lpstr>God of Living Water, lead us into your life of love and justice for all. Lord, hear us. ​​ Lord, hear our prayer.​​ </vt:lpstr>
      <vt:lpstr>Help us listen to the cry of the earth. Show us how we are one part of your big, beautiful creation. Inspire us to act with care for the environment around us. Lord, hear us. ​​ Lord, hear our prayer.​​ </vt:lpstr>
      <vt:lpstr>Help us listen to the cry of the poor. Show us how our choices affect others, including Shaniella and her community. Inspire us to act with compassion so that everyone can thrive. Lord, hear us. ​​ Lord, hear our prayer.​​ </vt:lpstr>
      <vt:lpstr>Help businesses everywhere to be sustainable, ethical and fair in all aspects of their work. Show us how we can encourage them to do that. Inspire us to make the world better for all. Lord, hear us. ​​ Lord, hear our prayer.​​ </vt:lpstr>
      <vt:lpstr>Help us not waste the Earth’s precious resources. Show us how to take greater care of the things we have access to. Inspire us to live simply. Lord, hear us. ​​ Lord, hear our prayer.​​ </vt:lpstr>
      <vt:lpstr>Help us learn how best to care for creation and for our brothers and sisters around the world. Show us new ways and remind us of ancient ways of better tending to the Earth and each other. Lord, hear us. ​​ Lord, hear our prayer.​​ </vt:lpstr>
      <vt:lpstr>Help us remember to live in wonder and awe of creation. Show us how to love the Earth and each other as you do. Inspire us to practice gratitude every day. Lord, hear us. ​​ Lord, hear our prayer.​​ </vt:lpstr>
      <vt:lpstr>Help work together to make the world a healthy and fair place for all. Show us and our community how we can act for justice at local, regional, national and international levels. Inspire us to be brave and generous. Lord, hear us. ​​Lord, hear our prayer.​​ </vt:lpstr>
      <vt:lpstr>We pray, God of Living Water, lead us into your life of love and justice for all.  ​​ Amen.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Caritas SEASON OF CREATION PRAYER SERVICE_Presentation</dc:title>
  <dc:creator>Jessica Stone</dc:creator>
  <cp:lastModifiedBy>Julie-Ann Boyd</cp:lastModifiedBy>
  <cp:revision>316</cp:revision>
  <dcterms:created xsi:type="dcterms:W3CDTF">2020-09-02T04:37:57Z</dcterms:created>
  <dcterms:modified xsi:type="dcterms:W3CDTF">2023-08-16T23:40:46Z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2020-09-02T00:00:00Z</vt:filetime>
  </property>
  <property fmtid="{D5CDD505-2E9C-101B-9397-08002B2CF9AE}" pid="3" name="Creator">
    <vt:lpwstr>Adobe InDesign 15.1 (Macintosh)</vt:lpwstr>
  </property>
  <property fmtid="{D5CDD505-2E9C-101B-9397-08002B2CF9AE}" pid="4" name="LastSaved">
    <vt:filetime>2020-09-02T00:00:00Z</vt:filetime>
  </property>
  <property fmtid="{D5CDD505-2E9C-101B-9397-08002B2CF9AE}" pid="5" name="ContentTypeId">
    <vt:lpwstr>0x0101007A5B4263F7BA4B4FB1DEE6AB7F3265F0</vt:lpwstr>
  </property>
  <property fmtid="{D5CDD505-2E9C-101B-9397-08002B2CF9AE}" pid="6" name="MediaServiceImageTags">
    <vt:lpwstr/>
  </property>
  <property fmtid="{D5CDD505-2E9C-101B-9397-08002B2CF9AE}" pid="7" name="TaxKeyword">
    <vt:lpwstr/>
  </property>
  <property fmtid="{D5CDD505-2E9C-101B-9397-08002B2CF9AE}" pid="8" name="Topic">
    <vt:lpwstr/>
  </property>
</Properties>
</file>