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724" r:id="rId1"/>
  </p:sldMasterIdLst>
  <p:notesMasterIdLst>
    <p:notesMasterId r:id="rId6"/>
  </p:notesMasterIdLst>
  <p:handoutMasterIdLst>
    <p:handoutMasterId r:id="rId7"/>
  </p:handoutMasterIdLst>
  <p:sldIdLst>
    <p:sldId id="264" r:id="rId2"/>
    <p:sldId id="455" r:id="rId3"/>
    <p:sldId id="456" r:id="rId4"/>
    <p:sldId id="457" r:id="rId5"/>
  </p:sldIdLst>
  <p:sldSz cx="9144000" cy="6858000" type="screen4x3"/>
  <p:notesSz cx="6858000" cy="9144000"/>
  <p:embeddedFontLst>
    <p:embeddedFont>
      <p:font typeface="Medusa" panose="02000000000000000000" pitchFamily="50" charset="0"/>
      <p:regular r:id="rId8"/>
    </p:embeddedFont>
    <p:embeddedFont>
      <p:font typeface="Pegasus" pitchFamily="2" charset="0"/>
      <p:regular r:id="rId9"/>
    </p:embeddedFont>
    <p:embeddedFont>
      <p:font typeface="Verdana" panose="020B060403050404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san Renn" initials="SR" lastIdx="1" clrIdx="0">
    <p:extLst>
      <p:ext uri="{19B8F6BF-5375-455C-9EA6-DF929625EA0E}">
        <p15:presenceInfo xmlns:p15="http://schemas.microsoft.com/office/powerpoint/2012/main" userId="S-1-5-21-1957861373-950739503-2117046814-5611" providerId="AD"/>
      </p:ext>
    </p:extLst>
  </p:cmAuthor>
  <p:cmAuthor id="2" name="Michael Myers" initials="MM" lastIdx="0" clrIdx="1">
    <p:extLst>
      <p:ext uri="{19B8F6BF-5375-455C-9EA6-DF929625EA0E}">
        <p15:presenceInfo xmlns:p15="http://schemas.microsoft.com/office/powerpoint/2012/main" userId="S-1-5-21-1957861373-950739503-2117046814-66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31"/>
    <a:srgbClr val="972C5E"/>
    <a:srgbClr val="0099CC"/>
    <a:srgbClr val="990000"/>
    <a:srgbClr val="C57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96247" autoAdjust="0"/>
  </p:normalViewPr>
  <p:slideViewPr>
    <p:cSldViewPr>
      <p:cViewPr varScale="1">
        <p:scale>
          <a:sx n="107" d="100"/>
          <a:sy n="107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A882F66-3FB6-C782-572C-E49F53F7A0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A7B5C-B6A8-22F1-0F66-673427C1E8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6164D-7358-448A-9A83-D94F745D8171}" type="datetimeFigureOut">
              <a:rPr lang="en-AU" smtClean="0"/>
              <a:t>25/08/2025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99BBAB-3486-8563-FBE6-FEB1A7B299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FF4A0C-1FDF-82B2-B863-8121D5FC567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5A254-ADA3-4AE8-837C-7C4EB53BF07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28147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34445-7666-48DC-9058-C089C3320448}" type="datetimeFigureOut">
              <a:rPr lang="en-AU" smtClean="0"/>
              <a:t>25/08/2025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C4C43-DDAB-4BB1-ADB6-1AC0B262F64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940438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10899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9320"/>
            <a:ext cx="9144000" cy="328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85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71CED4-6E32-4135-955E-EC9A3DFD3419}" type="datetime1">
              <a:rPr lang="en-US" smtClean="0"/>
              <a:t>8/25/2025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22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05B90-7B8A-479C-B65A-E3F281DA8FA3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2727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0B026E-C3B3-413C-B50C-2C7ED87B94E6}" type="datetime1">
              <a:rPr lang="en-US" smtClean="0"/>
              <a:t>8/25/2025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22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6D75D9-50DA-4CD2-9F48-7412008154A3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6351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F39745-29B5-4B5F-B92B-06BA2C282290}" type="datetime1">
              <a:rPr lang="en-US" smtClean="0"/>
              <a:t>8/25/2025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22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32FC9-C57B-491D-955D-D7DB164B5400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9320"/>
            <a:ext cx="9144000" cy="328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968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B43FAE-A26E-4A59-A90B-6AF5FEBA6950}" type="datetime1">
              <a:rPr lang="en-US" smtClean="0"/>
              <a:t>8/25/2025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22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917E13-806B-4ACF-9EFE-BC2C832FD8E0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6487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9CD9DD-BA78-410C-A7F2-36559DE3A4AD}" type="datetime1">
              <a:rPr lang="en-US" smtClean="0"/>
              <a:t>8/25/2025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22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68E943-DE41-49C7-9E5E-92CB35C64FA8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63776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5A729C-82AD-4EFE-8028-D31863A45DCA}" type="datetime1">
              <a:rPr lang="en-US" smtClean="0"/>
              <a:t>8/25/2025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22</a:t>
            </a:r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27C369-05BB-4E8D-A9C4-D0C9FDCFED39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0392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CEE2A5-81E9-49C3-99B3-3519A56C8B8D}" type="datetime1">
              <a:rPr lang="en-US" smtClean="0"/>
              <a:t>8/25/2025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22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0C7B40-6CCF-40E0-846F-014623514A50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77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0DFF37-7F14-4E66-844B-9A00956F9CD0}" type="datetime1">
              <a:rPr lang="en-US" smtClean="0"/>
              <a:t>8/25/2025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22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C03A2-02E3-4CB1-A66B-7A0477EFEB50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7175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1A826-FBCB-4673-89D6-328EAAC5819F}" type="datetime1">
              <a:rPr lang="en-US" smtClean="0"/>
              <a:t>8/25/2025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22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781912-D805-483C-8A7F-3F901E703153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4567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804919-5303-4EAD-8CE9-079C72245E94}" type="datetime1">
              <a:rPr lang="en-US" smtClean="0"/>
              <a:t>8/25/2025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22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BFE092-ACD2-44F1-AEE4-1837CA568766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1830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2434F0F-F1FB-482D-86F9-496064075331}" type="datetime1">
              <a:rPr lang="en-US" smtClean="0"/>
              <a:t>8/25/2025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AU"/>
              <a:t>22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D903449-A769-460B-A5E9-E796A0598328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7434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10899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2BF929E-591D-8542-2F7F-00F77EA6FB5A}"/>
              </a:ext>
            </a:extLst>
          </p:cNvPr>
          <p:cNvSpPr txBox="1"/>
          <p:nvPr/>
        </p:nvSpPr>
        <p:spPr>
          <a:xfrm>
            <a:off x="1692592" y="1469849"/>
            <a:ext cx="6300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6000" b="1" dirty="0">
                <a:solidFill>
                  <a:srgbClr val="006931"/>
                </a:solidFill>
                <a:latin typeface="Pegasus" pitchFamily="2" charset="0"/>
              </a:rPr>
              <a:t>Diocesan Prayer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EB853B8-C709-291E-9524-EE5B1C6CEAB2}"/>
              </a:ext>
            </a:extLst>
          </p:cNvPr>
          <p:cNvSpPr txBox="1">
            <a:spLocks/>
          </p:cNvSpPr>
          <p:nvPr/>
        </p:nvSpPr>
        <p:spPr>
          <a:xfrm>
            <a:off x="1150708" y="2520221"/>
            <a:ext cx="7776864" cy="37045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</a:p>
          <a:p>
            <a:pPr marL="806450" algn="l">
              <a:lnSpc>
                <a:spcPct val="100000"/>
              </a:lnSpc>
              <a:spcBef>
                <a:spcPts val="1200"/>
              </a:spcBef>
              <a:tabLst>
                <a:tab pos="806450" algn="l"/>
              </a:tabLst>
            </a:pPr>
            <a:r>
              <a:rPr lang="en-US" sz="4000" baseline="30000" dirty="0" err="1">
                <a:latin typeface="Verdana" panose="020B0604030504040204" pitchFamily="34" charset="0"/>
                <a:ea typeface="Verdana" panose="020B0604030504040204" pitchFamily="34" charset="0"/>
              </a:rPr>
              <a:t>lessed</a:t>
            </a: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 are you, God of all creation.  </a:t>
            </a:r>
          </a:p>
          <a:p>
            <a:pPr marL="806450" algn="l">
              <a:lnSpc>
                <a:spcPct val="100000"/>
              </a:lnSpc>
              <a:spcBef>
                <a:spcPts val="1200"/>
              </a:spcBef>
              <a:tabLst>
                <a:tab pos="806450" algn="l"/>
              </a:tabLst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Through your goodness we have</a:t>
            </a:r>
          </a:p>
          <a:p>
            <a:pPr marL="806450" algn="l">
              <a:lnSpc>
                <a:spcPct val="100000"/>
              </a:lnSpc>
              <a:spcBef>
                <a:spcPts val="1200"/>
              </a:spcBef>
              <a:tabLst>
                <a:tab pos="806450" algn="l"/>
              </a:tabLst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received all the gifts we enjoy.  </a:t>
            </a:r>
          </a:p>
          <a:p>
            <a:pPr marL="806450" algn="l">
              <a:lnSpc>
                <a:spcPct val="100000"/>
              </a:lnSpc>
              <a:spcBef>
                <a:spcPts val="1200"/>
              </a:spcBef>
              <a:tabLst>
                <a:tab pos="806450" algn="l"/>
              </a:tabLst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We give thanks for the blessings </a:t>
            </a:r>
          </a:p>
          <a:p>
            <a:pPr marL="806450" algn="l">
              <a:lnSpc>
                <a:spcPct val="100000"/>
              </a:lnSpc>
              <a:spcBef>
                <a:spcPts val="1200"/>
              </a:spcBef>
              <a:tabLst>
                <a:tab pos="806450" algn="l"/>
              </a:tabLst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bestowed upon our </a:t>
            </a:r>
          </a:p>
          <a:p>
            <a:pPr marL="806450" algn="l">
              <a:lnSpc>
                <a:spcPct val="100000"/>
              </a:lnSpc>
              <a:spcBef>
                <a:spcPts val="1200"/>
              </a:spcBef>
              <a:tabLst>
                <a:tab pos="806450" algn="l"/>
              </a:tabLst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Diocese of Ballarat.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728D1E-5CA7-DAC9-335C-F1BC3981844E}"/>
              </a:ext>
            </a:extLst>
          </p:cNvPr>
          <p:cNvSpPr txBox="1"/>
          <p:nvPr/>
        </p:nvSpPr>
        <p:spPr>
          <a:xfrm>
            <a:off x="683568" y="3068960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7200" b="1" dirty="0">
                <a:solidFill>
                  <a:srgbClr val="006931"/>
                </a:solidFill>
                <a:latin typeface="Medusa" panose="020F0502020204030204" pitchFamily="50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42402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0F7F6-2DF0-26A3-B628-F68F53BD8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Oklahoma mandates that the Bible be integrated in classroom instruction ...">
            <a:extLst>
              <a:ext uri="{FF2B5EF4-FFF2-40B4-BE49-F238E27FC236}">
                <a16:creationId xmlns:a16="http://schemas.microsoft.com/office/drawing/2014/main" id="{1B396AA7-E61C-67CC-8E05-944459C5DD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AU" sz="1350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FD1BB6D-851D-A17A-80DE-058B1A696CD9}"/>
              </a:ext>
            </a:extLst>
          </p:cNvPr>
          <p:cNvSpPr txBox="1">
            <a:spLocks/>
          </p:cNvSpPr>
          <p:nvPr/>
        </p:nvSpPr>
        <p:spPr>
          <a:xfrm>
            <a:off x="251520" y="6367042"/>
            <a:ext cx="513953" cy="2160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8FE1556D-404D-4C85-AFE7-FFE518220105}" type="slidenum">
              <a:rPr lang="en-AU" sz="1000" smtClean="0">
                <a:solidFill>
                  <a:schemeClr val="bg1"/>
                </a:solidFill>
                <a:latin typeface="Verdana" panose="020B0604030504040204" pitchFamily="34" charset="0"/>
              </a:rPr>
              <a:pPr>
                <a:defRPr/>
              </a:pPr>
              <a:t>2</a:t>
            </a:fld>
            <a:endParaRPr lang="en-AU" sz="10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54437-96DD-60F1-0944-82DE63126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7744" y="1136998"/>
            <a:ext cx="6552728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e rejoice in the communities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who have lived on this land.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We </a:t>
            </a:r>
            <a:r>
              <a:rPr lang="en-US" sz="4000" baseline="30000" dirty="0" err="1">
                <a:latin typeface="Verdana" panose="020B0604030504040204" pitchFamily="34" charset="0"/>
                <a:ea typeface="Verdana" panose="020B0604030504040204" pitchFamily="34" charset="0"/>
              </a:rPr>
              <a:t>recognise</a:t>
            </a: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 the Aboriginal peoples,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here for tens of thousands of years.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We acknowledge our years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as the Diocese of Ballarat,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a community of communities </a:t>
            </a:r>
          </a:p>
          <a:p>
            <a:pPr marL="0" indent="0"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from the Murray to the sea.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E89892-1897-707C-ECB7-9EF95AFC5A0E}"/>
              </a:ext>
            </a:extLst>
          </p:cNvPr>
          <p:cNvSpPr txBox="1"/>
          <p:nvPr/>
        </p:nvSpPr>
        <p:spPr>
          <a:xfrm>
            <a:off x="467544" y="1171822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7200" b="1" dirty="0">
                <a:solidFill>
                  <a:srgbClr val="006931"/>
                </a:solidFill>
                <a:latin typeface="Medusa" panose="020F0502020204030204" pitchFamily="50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3785589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8D100-75F1-257A-1783-B12DBF3A6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Oklahoma mandates that the Bible be integrated in classroom instruction ...">
            <a:extLst>
              <a:ext uri="{FF2B5EF4-FFF2-40B4-BE49-F238E27FC236}">
                <a16:creationId xmlns:a16="http://schemas.microsoft.com/office/drawing/2014/main" id="{16F7252C-1909-283A-72A5-986DE347A0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AU" sz="13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03476-0E34-007F-A57C-CD8658CB2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688" y="1139031"/>
            <a:ext cx="7128792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baseline="30000" dirty="0" err="1">
                <a:latin typeface="Verdana" panose="020B0604030504040204" pitchFamily="34" charset="0"/>
                <a:ea typeface="Verdana" panose="020B0604030504040204" pitchFamily="34" charset="0"/>
              </a:rPr>
              <a:t>nspired</a:t>
            </a: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 by the Gospel 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and nourished by the Eucharist, 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may we follow the example of Jesus 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and the guidance of your Holy Spirit.  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May we reach out in humble service, 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welcoming all and caring for all creation. 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May we grow in love day by day. 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Through Christ our Lord. Amen.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endParaRPr lang="en-US" sz="4000" baseline="30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4A7BBA-8B05-2F3C-4592-3B30EAB853EA}"/>
              </a:ext>
            </a:extLst>
          </p:cNvPr>
          <p:cNvSpPr txBox="1"/>
          <p:nvPr/>
        </p:nvSpPr>
        <p:spPr>
          <a:xfrm>
            <a:off x="251520" y="1196752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7200" b="1" dirty="0">
                <a:solidFill>
                  <a:srgbClr val="006931"/>
                </a:solidFill>
                <a:latin typeface="Medusa" panose="020F0502020204030204" pitchFamily="50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623641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51079-2FC1-F3CA-620A-5FB15FD0C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Oklahoma mandates that the Bible be integrated in classroom instruction ...">
            <a:extLst>
              <a:ext uri="{FF2B5EF4-FFF2-40B4-BE49-F238E27FC236}">
                <a16:creationId xmlns:a16="http://schemas.microsoft.com/office/drawing/2014/main" id="{DE96B4ED-F403-755F-D4D7-B9D834F744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AU" sz="13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528D9-CE56-4B3C-028B-0C2972DE4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728" y="805312"/>
            <a:ext cx="5328592" cy="501877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 err="1">
                <a:latin typeface="Verdana" panose="020B0604030504040204" pitchFamily="34" charset="0"/>
                <a:ea typeface="Verdana" panose="020B0604030504040204" pitchFamily="34" charset="0"/>
              </a:rPr>
              <a:t>ary</a:t>
            </a: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, Mother of Perpetual Help.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Pray for us.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Saint Patrick.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Pray for us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Saint Mary MacKillop.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Pray for us.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4000" baseline="30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en-US" sz="4000" baseline="30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sz="2000" i="1" baseline="30000" dirty="0">
                <a:latin typeface="Verdana" panose="020B0604030504040204" pitchFamily="34" charset="0"/>
                <a:ea typeface="Verdana" panose="020B0604030504040204" pitchFamily="34" charset="0"/>
              </a:rPr>
              <a:t>Adapted from the prayer written by Bishop Paul Bird </a:t>
            </a:r>
            <a:r>
              <a:rPr lang="en-US" sz="2000" i="1" baseline="30000" dirty="0" err="1">
                <a:latin typeface="Verdana" panose="020B0604030504040204" pitchFamily="34" charset="0"/>
                <a:ea typeface="Verdana" panose="020B0604030504040204" pitchFamily="34" charset="0"/>
              </a:rPr>
              <a:t>CSsR</a:t>
            </a:r>
            <a:r>
              <a:rPr lang="en-US" sz="2000" i="1" baseline="30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000" i="1" baseline="30000" dirty="0">
                <a:latin typeface="Verdana" panose="020B0604030504040204" pitchFamily="34" charset="0"/>
                <a:ea typeface="Verdana" panose="020B0604030504040204" pitchFamily="34" charset="0"/>
              </a:rPr>
              <a:t>for 150th Anniversary of the Diocese of Ballarat 2024</a:t>
            </a:r>
            <a:endParaRPr lang="en-US" sz="4000" baseline="30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FDD5F7-EB32-5879-13C4-5E2E56863A96}"/>
              </a:ext>
            </a:extLst>
          </p:cNvPr>
          <p:cNvSpPr txBox="1"/>
          <p:nvPr/>
        </p:nvSpPr>
        <p:spPr>
          <a:xfrm>
            <a:off x="251520" y="908720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7200" b="1" dirty="0">
                <a:solidFill>
                  <a:srgbClr val="006931"/>
                </a:solidFill>
                <a:latin typeface="Medusa" panose="020F0502020204030204" pitchFamily="50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007091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shop's Office Update and Planning Meeting" id="{08EA8C72-66D8-4CA0-9811-E7D6582C1090}" vid="{8E4A150E-1C66-42A9-AF2E-75F2AA4464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</TotalTime>
  <Words>190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Pegasus</vt:lpstr>
      <vt:lpstr>Medusa</vt:lpstr>
      <vt:lpstr>Verdana</vt:lpstr>
      <vt:lpstr>Aptos</vt:lpstr>
      <vt:lpstr>Calibri Light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Diocesan Prayer PowerPoint</dc:title>
  <dc:creator>PMO</dc:creator>
  <cp:lastModifiedBy>Julie Boyd</cp:lastModifiedBy>
  <cp:revision>58</cp:revision>
  <dcterms:created xsi:type="dcterms:W3CDTF">2020-04-09T02:42:23Z</dcterms:created>
  <dcterms:modified xsi:type="dcterms:W3CDTF">2025-08-24T23:52:27Z</dcterms:modified>
</cp:coreProperties>
</file>